
<file path=[Content_Types].xml><?xml version="1.0" encoding="utf-8"?>
<Types xmlns="http://schemas.openxmlformats.org/package/2006/content-types">
  <Override PartName="/ppt/slides/slide47.xml" ContentType="application/vnd.openxmlformats-officedocument.presentationml.slide+xml"/>
  <Override PartName="/ppt/tags/tag8.xml" ContentType="application/vnd.openxmlformats-officedocument.presentationml.tags+xml"/>
  <Override PartName="/ppt/tags/tag140.xml" ContentType="application/vnd.openxmlformats-officedocument.presentationml.tags+xml"/>
  <Override PartName="/ppt/tags/tag238.xml" ContentType="application/vnd.openxmlformats-officedocument.presentationml.tags+xml"/>
  <Override PartName="/ppt/notesSlides/notesSlide38.xml" ContentType="application/vnd.openxmlformats-officedocument.presentationml.notesSlide+xml"/>
  <Override PartName="/ppt/notesSlides/notesSlide85.xml" ContentType="application/vnd.openxmlformats-officedocument.presentationml.notesSlide+xml"/>
  <Override PartName="/ppt/slides/slide25.xml" ContentType="application/vnd.openxmlformats-officedocument.presentationml.slide+xml"/>
  <Override PartName="/ppt/slides/slide72.xml" ContentType="application/vnd.openxmlformats-officedocument.presentationml.slide+xml"/>
  <Override PartName="/ppt/slideLayouts/slideLayout2.xml" ContentType="application/vnd.openxmlformats-officedocument.presentationml.slideLayout+xml"/>
  <Override PartName="/ppt/tags/tag216.xml" ContentType="application/vnd.openxmlformats-officedocument.presentationml.tags+xml"/>
  <Override PartName="/ppt/tags/tag263.xml" ContentType="application/vnd.openxmlformats-officedocument.presentationml.tags+xml"/>
  <Default Extension="xml" ContentType="application/xml"/>
  <Override PartName="/ppt/slides/slide50.xml" ContentType="application/vnd.openxmlformats-officedocument.presentationml.slide+xml"/>
  <Override PartName="/ppt/tags/tag38.xml" ContentType="application/vnd.openxmlformats-officedocument.presentationml.tags+xml"/>
  <Override PartName="/ppt/notesSlides/notesSlide16.xml" ContentType="application/vnd.openxmlformats-officedocument.presentationml.notesSlide+xml"/>
  <Override PartName="/ppt/tags/tag85.xml" ContentType="application/vnd.openxmlformats-officedocument.presentationml.tags+xml"/>
  <Override PartName="/ppt/notesSlides/notesSlide63.xml" ContentType="application/vnd.openxmlformats-officedocument.presentationml.notesSlide+xml"/>
  <Override PartName="/ppt/tags/tag241.xml" ContentType="application/vnd.openxmlformats-officedocument.presentationml.tags+xml"/>
  <Override PartName="/ppt/tags/tag16.xml" ContentType="application/vnd.openxmlformats-officedocument.presentationml.tags+xml"/>
  <Override PartName="/ppt/tags/tag63.xml" ContentType="application/vnd.openxmlformats-officedocument.presentationml.tags+xml"/>
  <Override PartName="/ppt/notesSlides/notesSlide41.xml" ContentType="application/vnd.openxmlformats-officedocument.presentationml.notesSlide+xml"/>
  <Override PartName="/ppt/tags/tag178.xml" ContentType="application/vnd.openxmlformats-officedocument.presentationml.tags+xml"/>
  <Override PartName="/ppt/tags/tag109.xml" ContentType="application/vnd.openxmlformats-officedocument.presentationml.tags+xml"/>
  <Override PartName="/ppt/tags/tag156.xml" ContentType="application/vnd.openxmlformats-officedocument.presentationml.tags+xml"/>
  <Override PartName="/ppt/notesSlides/notesSlide7.xml" ContentType="application/vnd.openxmlformats-officedocument.presentationml.notesSlide+xml"/>
  <Override PartName="/ppt/tags/tag41.xml" ContentType="application/vnd.openxmlformats-officedocument.presentationml.tags+xml"/>
  <Override PartName="/ppt/slides/slide88.xml" ContentType="application/vnd.openxmlformats-officedocument.presentationml.slide+xml"/>
  <Override PartName="/ppt/tags/tag134.xml" ContentType="application/vnd.openxmlformats-officedocument.presentationml.tags+xml"/>
  <Override PartName="/ppt/tags/tag181.xml" ContentType="application/vnd.openxmlformats-officedocument.presentationml.tags+xml"/>
  <Override PartName="/ppt/slides/slide19.xml" ContentType="application/vnd.openxmlformats-officedocument.presentationml.slide+xml"/>
  <Override PartName="/ppt/slides/slide66.xml" ContentType="application/vnd.openxmlformats-officedocument.presentationml.slide+xml"/>
  <Default Extension="png" ContentType="image/png"/>
  <Override PartName="/ppt/tags/tag112.xml" ContentType="application/vnd.openxmlformats-officedocument.presentationml.tags+xml"/>
  <Override PartName="/ppt/notesSlides/notesSlide79.xml" ContentType="application/vnd.openxmlformats-officedocument.presentationml.notesSlide+xml"/>
  <Override PartName="/ppt/tags/tag257.xml" ContentType="application/vnd.openxmlformats-officedocument.presentationml.tags+xml"/>
  <Override PartName="/ppt/theme/theme2.xml" ContentType="application/vnd.openxmlformats-officedocument.theme+xml"/>
  <Override PartName="/ppt/tags/tag5.xml" ContentType="application/vnd.openxmlformats-officedocument.presentationml.tags+xml"/>
  <Override PartName="/ppt/tags/tag79.xml" ContentType="application/vnd.openxmlformats-officedocument.presentationml.tags+xml"/>
  <Override PartName="/ppt/notesSlides/notesSlide57.xml" ContentType="application/vnd.openxmlformats-officedocument.presentationml.notesSlide+xml"/>
  <Override PartName="/ppt/slides/slide44.xml" ContentType="application/vnd.openxmlformats-officedocument.presentationml.slide+xml"/>
  <Default Extension="emf" ContentType="image/x-emf"/>
  <Override PartName="/ppt/tags/tag235.xml" ContentType="application/vnd.openxmlformats-officedocument.presentationml.tags+xml"/>
  <Override PartName="/ppt/slides/slide22.xml" ContentType="application/vnd.openxmlformats-officedocument.presentationml.slide+xml"/>
  <Override PartName="/ppt/tags/tag57.xml" ContentType="application/vnd.openxmlformats-officedocument.presentationml.tags+xml"/>
  <Override PartName="/ppt/notesSlides/notesSlide35.xml" ContentType="application/vnd.openxmlformats-officedocument.presentationml.notesSlide+xml"/>
  <Override PartName="/ppt/tags/tag213.xml" ContentType="application/vnd.openxmlformats-officedocument.presentationml.tags+xml"/>
  <Override PartName="/ppt/tags/tag260.xml" ContentType="application/vnd.openxmlformats-officedocument.presentationml.tags+xml"/>
  <Override PartName="/ppt/notesSlides/notesSlide82.xml" ContentType="application/vnd.openxmlformats-officedocument.presentationml.notesSlide+xml"/>
  <Override PartName="/ppt/tags/tag35.xml" ContentType="application/vnd.openxmlformats-officedocument.presentationml.tags+xml"/>
  <Override PartName="/ppt/notesSlides/notesSlide13.xml" ContentType="application/vnd.openxmlformats-officedocument.presentationml.notesSlide+xml"/>
  <Override PartName="/ppt/tags/tag82.xml" ContentType="application/vnd.openxmlformats-officedocument.presentationml.tags+xml"/>
  <Override PartName="/ppt/notesSlides/notesSlide60.xml" ContentType="application/vnd.openxmlformats-officedocument.presentationml.notesSlide+xml"/>
  <Override PartName="/ppt/tags/tag197.xml" ContentType="application/vnd.openxmlformats-officedocument.presentationml.tags+xml"/>
  <Override PartName="/ppt/tags/tag128.xml" ContentType="application/vnd.openxmlformats-officedocument.presentationml.tags+xml"/>
  <Override PartName="/ppt/tags/tag175.xml" ContentType="application/vnd.openxmlformats-officedocument.presentationml.tags+xml"/>
  <Override PartName="/ppt/tags/tag13.xml" ContentType="application/vnd.openxmlformats-officedocument.presentationml.tags+xml"/>
  <Override PartName="/ppt/tags/tag60.xml" ContentType="application/vnd.openxmlformats-officedocument.presentationml.tags+xml"/>
  <Override PartName="/ppt/notesSlides/notesSlide4.xml" ContentType="application/vnd.openxmlformats-officedocument.presentationml.notesSlide+xml"/>
  <Override PartName="/ppt/tags/tag106.xml" ContentType="application/vnd.openxmlformats-officedocument.presentationml.tags+xml"/>
  <Override PartName="/ppt/tags/tag153.xml" ContentType="application/vnd.openxmlformats-officedocument.presentationml.tags+xml"/>
  <Override PartName="/ppt/slides/slide38.xml" ContentType="application/vnd.openxmlformats-officedocument.presentationml.slide+xml"/>
  <Override PartName="/ppt/slides/slide85.xml" ContentType="application/vnd.openxmlformats-officedocument.presentationml.slide+xml"/>
  <Override PartName="/ppt/tags/tag131.xml" ContentType="application/vnd.openxmlformats-officedocument.presentationml.tags+xml"/>
  <Override PartName="/ppt/tags/tag229.xml" ContentType="application/vnd.openxmlformats-officedocument.presentationml.tags+xml"/>
  <Override PartName="/ppt/tags/tag276.xml" ContentType="application/vnd.openxmlformats-officedocument.presentationml.tags+xml"/>
  <Override PartName="/ppt/slides/slide27.xml" ContentType="application/vnd.openxmlformats-officedocument.presentationml.slide+xml"/>
  <Override PartName="/ppt/slides/slide74.xml" ContentType="application/vnd.openxmlformats-officedocument.presentationml.slide+xml"/>
  <Override PartName="/ppt/slideLayouts/slideLayout4.xml" ContentType="application/vnd.openxmlformats-officedocument.presentationml.slideLayout+xml"/>
  <Override PartName="/ppt/notesSlides/notesSlide29.xml" ContentType="application/vnd.openxmlformats-officedocument.presentationml.notesSlide+xml"/>
  <Override PartName="/ppt/tags/tag98.xml" ContentType="application/vnd.openxmlformats-officedocument.presentationml.tags+xml"/>
  <Override PartName="/ppt/tags/tag120.xml" ContentType="application/vnd.openxmlformats-officedocument.presentationml.tags+xml"/>
  <Override PartName="/ppt/tags/tag207.xml" ContentType="application/vnd.openxmlformats-officedocument.presentationml.tags+xml"/>
  <Override PartName="/ppt/tags/tag218.xml" ContentType="application/vnd.openxmlformats-officedocument.presentationml.tags+xml"/>
  <Override PartName="/ppt/notesSlides/notesSlide76.xml" ContentType="application/vnd.openxmlformats-officedocument.presentationml.notesSlide+xml"/>
  <Override PartName="/ppt/tags/tag254.xml" ContentType="application/vnd.openxmlformats-officedocument.presentationml.tags+xml"/>
  <Override PartName="/ppt/tags/tag265.xml" ContentType="application/vnd.openxmlformats-officedocument.presentationml.tags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Default Extension="wmf" ContentType="image/x-wmf"/>
  <Override PartName="/ppt/tags/tag2.xml" ContentType="application/vnd.openxmlformats-officedocument.presentationml.tags+xml"/>
  <Override PartName="/ppt/notesSlides/notesSlide18.xml" ContentType="application/vnd.openxmlformats-officedocument.presentationml.notesSlide+xml"/>
  <Override PartName="/ppt/tags/tag87.xml" ContentType="application/vnd.openxmlformats-officedocument.presentationml.tags+xml"/>
  <Override PartName="/ppt/notesSlides/notesSlide65.xml" ContentType="application/vnd.openxmlformats-officedocument.presentationml.notesSlide+xml"/>
  <Override PartName="/ppt/tags/tag243.xml" ContentType="application/vnd.openxmlformats-officedocument.presentationml.tags+xml"/>
  <Override PartName="/ppt/slides/slide41.xml" ContentType="application/vnd.openxmlformats-officedocument.presentationml.slide+xml"/>
  <Override PartName="/ppt/tags/tag29.xml" ContentType="application/vnd.openxmlformats-officedocument.presentationml.tags+xml"/>
  <Override PartName="/ppt/tags/tag76.xml" ContentType="application/vnd.openxmlformats-officedocument.presentationml.tags+xml"/>
  <Override PartName="/ppt/notesSlides/notesSlide43.xml" ContentType="application/vnd.openxmlformats-officedocument.presentationml.notesSlide+xml"/>
  <Override PartName="/ppt/notesSlides/notesSlide54.xml" ContentType="application/vnd.openxmlformats-officedocument.presentationml.notesSlide+xml"/>
  <Override PartName="/ppt/tags/tag232.xml" ContentType="application/vnd.openxmlformats-officedocument.presentationml.tags+xml"/>
  <Override PartName="/ppt/slides/slide30.xml" ContentType="application/vnd.openxmlformats-officedocument.presentationml.slide+xml"/>
  <Override PartName="/ppt/tags/tag18.xml" ContentType="application/vnd.openxmlformats-officedocument.presentationml.tags+xml"/>
  <Override PartName="/ppt/tags/tag54.xml" ContentType="application/vnd.openxmlformats-officedocument.presentationml.tags+xml"/>
  <Override PartName="/ppt/tags/tag65.xml" ContentType="application/vnd.openxmlformats-officedocument.presentationml.tags+xml"/>
  <Override PartName="/ppt/notesSlides/notesSlide32.xml" ContentType="application/vnd.openxmlformats-officedocument.presentationml.notesSlide+xml"/>
  <Override PartName="/ppt/tags/tag158.xml" ContentType="application/vnd.openxmlformats-officedocument.presentationml.tags+xml"/>
  <Override PartName="/ppt/tags/tag169.xml" ContentType="application/vnd.openxmlformats-officedocument.presentationml.tags+xml"/>
  <Override PartName="/ppt/tags/tag210.xml" ContentType="application/vnd.openxmlformats-officedocument.presentationml.tags+xml"/>
  <Override PartName="/ppt/tags/tag221.xml" ContentType="application/vnd.openxmlformats-officedocument.presentationml.tags+xml"/>
  <Override PartName="/ppt/notesSlides/notesSlide9.xml" ContentType="application/vnd.openxmlformats-officedocument.presentationml.notesSlide+xml"/>
  <Override PartName="/ppt/tags/tag43.xml" ContentType="application/vnd.openxmlformats-officedocument.presentationml.tags+xml"/>
  <Override PartName="/ppt/notesSlides/notesSlide21.xml" ContentType="application/vnd.openxmlformats-officedocument.presentationml.notesSlide+xml"/>
  <Override PartName="/ppt/tags/tag90.xml" ContentType="application/vnd.openxmlformats-officedocument.presentationml.tags+xml"/>
  <Override PartName="/ppt/tags/tag147.xml" ContentType="application/vnd.openxmlformats-officedocument.presentationml.tags+xml"/>
  <Override PartName="/ppt/tags/tag194.xml" ContentType="application/vnd.openxmlformats-officedocument.presentationml.tags+xml"/>
  <Override PartName="/ppt/slides/slide79.xml" ContentType="application/vnd.openxmlformats-officedocument.presentationml.slide+xml"/>
  <Override PartName="/ppt/notesSlides/notesSlide10.xml" ContentType="application/vnd.openxmlformats-officedocument.presentationml.notesSlide+xml"/>
  <Override PartName="/ppt/tags/tag32.xml" ContentType="application/vnd.openxmlformats-officedocument.presentationml.tags+xml"/>
  <Override PartName="/ppt/tags/tag136.xml" ContentType="application/vnd.openxmlformats-officedocument.presentationml.tags+xml"/>
  <Override PartName="/ppt/tags/tag183.xml" ContentType="application/vnd.openxmlformats-officedocument.presentationml.tags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slideLayouts/slideLayout9.xml" ContentType="application/vnd.openxmlformats-officedocument.presentationml.slideLayout+xml"/>
  <Override PartName="/ppt/tags/tag10.xml" ContentType="application/vnd.openxmlformats-officedocument.presentationml.tags+xml"/>
  <Override PartName="/ppt/tags/tag21.xml" ContentType="application/vnd.openxmlformats-officedocument.presentationml.tags+xml"/>
  <Override PartName="/ppt/tags/tag114.xml" ContentType="application/vnd.openxmlformats-officedocument.presentationml.tags+xml"/>
  <Override PartName="/ppt/tags/tag125.xml" ContentType="application/vnd.openxmlformats-officedocument.presentationml.tags+xml"/>
  <Override PartName="/ppt/tags/tag161.xml" ContentType="application/vnd.openxmlformats-officedocument.presentationml.tags+xml"/>
  <Override PartName="/ppt/tags/tag172.xml" ContentType="application/vnd.openxmlformats-officedocument.presentationml.tags+xml"/>
  <Override PartName="/ppt/tags/tag259.xml" ContentType="application/vnd.openxmlformats-officedocument.presentationml.tags+xml"/>
  <Override PartName="/ppt/slides/slide57.xml" ContentType="application/vnd.openxmlformats-officedocument.presentationml.slide+xml"/>
  <Override PartName="/ppt/notesSlides/notesSlide1.xml" ContentType="application/vnd.openxmlformats-officedocument.presentationml.notesSlide+xml"/>
  <Override PartName="/ppt/tags/tag7.xml" ContentType="application/vnd.openxmlformats-officedocument.presentationml.tags+xml"/>
  <Override PartName="/ppt/tags/tag103.xml" ContentType="application/vnd.openxmlformats-officedocument.presentationml.tags+xml"/>
  <Override PartName="/ppt/tags/tag150.xml" ContentType="application/vnd.openxmlformats-officedocument.presentationml.tags+xml"/>
  <Override PartName="/ppt/notesSlides/notesSlide59.xml" ContentType="application/vnd.openxmlformats-officedocument.presentationml.notesSlide+xml"/>
  <Override PartName="/ppt/tags/tag248.xml" ContentType="application/vnd.openxmlformats-officedocument.presentationml.tags+xml"/>
  <Override PartName="/ppt/slides/slide46.xml" ContentType="application/vnd.openxmlformats-officedocument.presentationml.slide+xml"/>
  <Override PartName="/ppt/notesSlides/notesSlide48.xml" ContentType="application/vnd.openxmlformats-officedocument.presentationml.notesSlide+xml"/>
  <Override PartName="/ppt/tags/tag226.xml" ContentType="application/vnd.openxmlformats-officedocument.presentationml.tags+xml"/>
  <Override PartName="/ppt/tags/tag237.xml" ContentType="application/vnd.openxmlformats-officedocument.presentationml.tags+xml"/>
  <Override PartName="/ppt/tags/tag273.xml" ContentType="application/vnd.openxmlformats-officedocument.presentationml.tags+xml"/>
  <Override PartName="/ppt/slides/slide24.xml" ContentType="application/vnd.openxmlformats-officedocument.presentationml.slide+xml"/>
  <Override PartName="/ppt/slides/slide35.xml" ContentType="application/vnd.openxmlformats-officedocument.presentationml.slide+xml"/>
  <Override PartName="/ppt/slides/slide71.xml" ContentType="application/vnd.openxmlformats-officedocument.presentationml.slide+xml"/>
  <Override PartName="/ppt/slides/slide82.xml" ContentType="application/vnd.openxmlformats-officedocument.presentationml.slide+xml"/>
  <Override PartName="/ppt/tags/tag59.xml" ContentType="application/vnd.openxmlformats-officedocument.presentationml.tags+xml"/>
  <Override PartName="/ppt/notesSlides/notesSlide37.xml" ContentType="application/vnd.openxmlformats-officedocument.presentationml.notesSlide+xml"/>
  <Override PartName="/ppt/tags/tag215.xml" ContentType="application/vnd.openxmlformats-officedocument.presentationml.tags+xml"/>
  <Override PartName="/ppt/tags/tag262.xml" ContentType="application/vnd.openxmlformats-officedocument.presentationml.tags+xml"/>
  <Override PartName="/ppt/notesSlides/notesSlide84.xml" ContentType="application/vnd.openxmlformats-officedocument.presentationml.notesSlide+xml"/>
  <Override PartName="/ppt/slides/slide13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tags/tag37.xml" ContentType="application/vnd.openxmlformats-officedocument.presentationml.tags+xml"/>
  <Override PartName="/ppt/notesSlides/notesSlide15.xml" ContentType="application/vnd.openxmlformats-officedocument.presentationml.notesSlide+xml"/>
  <Override PartName="/ppt/tags/tag48.xml" ContentType="application/vnd.openxmlformats-officedocument.presentationml.tags+xml"/>
  <Override PartName="/ppt/notesSlides/notesSlide26.xml" ContentType="application/vnd.openxmlformats-officedocument.presentationml.notesSlide+xml"/>
  <Override PartName="/ppt/tags/tag84.xml" ContentType="application/vnd.openxmlformats-officedocument.presentationml.tags+xml"/>
  <Override PartName="/ppt/tags/tag95.xml" ContentType="application/vnd.openxmlformats-officedocument.presentationml.tags+xml"/>
  <Override PartName="/ppt/tags/tag188.xml" ContentType="application/vnd.openxmlformats-officedocument.presentationml.tags+xml"/>
  <Override PartName="/ppt/notesSlides/notesSlide62.xml" ContentType="application/vnd.openxmlformats-officedocument.presentationml.notesSlide+xml"/>
  <Override PartName="/ppt/tags/tag199.xml" ContentType="application/vnd.openxmlformats-officedocument.presentationml.tags+xml"/>
  <Override PartName="/ppt/tags/tag204.xml" ContentType="application/vnd.openxmlformats-officedocument.presentationml.tags+xml"/>
  <Override PartName="/ppt/notesSlides/notesSlide73.xml" ContentType="application/vnd.openxmlformats-officedocument.presentationml.notesSlide+xml"/>
  <Override PartName="/ppt/tags/tag251.xml" ContentType="application/vnd.openxmlformats-officedocument.presentationml.tags+xml"/>
  <Override PartName="/ppt/tags/tag26.xml" ContentType="application/vnd.openxmlformats-officedocument.presentationml.tags+xml"/>
  <Override PartName="/ppt/tags/tag73.xml" ContentType="application/vnd.openxmlformats-officedocument.presentationml.tags+xml"/>
  <Override PartName="/ppt/notesSlides/notesSlide51.xml" ContentType="application/vnd.openxmlformats-officedocument.presentationml.notesSlide+xml"/>
  <Override PartName="/ppt/tags/tag177.xml" ContentType="application/vnd.openxmlformats-officedocument.presentationml.tags+xml"/>
  <Override PartName="/ppt/tags/tag240.xml" ContentType="application/vnd.openxmlformats-officedocument.presentationml.tags+xml"/>
  <Override PartName="/ppt/tags/tag15.xml" ContentType="application/vnd.openxmlformats-officedocument.presentationml.tags+xml"/>
  <Override PartName="/ppt/tags/tag62.xml" ContentType="application/vnd.openxmlformats-officedocument.presentationml.tags+xml"/>
  <Override PartName="/ppt/notesSlides/notesSlide40.xml" ContentType="application/vnd.openxmlformats-officedocument.presentationml.notesSlide+xml"/>
  <Override PartName="/ppt/tags/tag119.xml" ContentType="application/vnd.openxmlformats-officedocument.presentationml.tags+xml"/>
  <Override PartName="/ppt/tags/tag166.xml" ContentType="application/vnd.openxmlformats-officedocument.presentationml.tags+xml"/>
  <Override PartName="/ppt/notesSlides/notesSlide6.xml" ContentType="application/vnd.openxmlformats-officedocument.presentationml.notesSlide+xml"/>
  <Override PartName="/ppt/tags/tag40.xml" ContentType="application/vnd.openxmlformats-officedocument.presentationml.tags+xml"/>
  <Override PartName="/ppt/tags/tag51.xml" ContentType="application/vnd.openxmlformats-officedocument.presentationml.tags+xml"/>
  <Override PartName="/ppt/tags/tag108.xml" ContentType="application/vnd.openxmlformats-officedocument.presentationml.tags+xml"/>
  <Override PartName="/ppt/tags/tag155.xml" ContentType="application/vnd.openxmlformats-officedocument.presentationml.tags+xml"/>
  <Override PartName="/ppt/slides/slide87.xml" ContentType="application/vnd.openxmlformats-officedocument.presentationml.slide+xml"/>
  <Override PartName="/ppt/tags/tag133.xml" ContentType="application/vnd.openxmlformats-officedocument.presentationml.tags+xml"/>
  <Override PartName="/ppt/tags/tag144.xml" ContentType="application/vnd.openxmlformats-officedocument.presentationml.tags+xml"/>
  <Override PartName="/ppt/tags/tag180.xml" ContentType="application/vnd.openxmlformats-officedocument.presentationml.tags+xml"/>
  <Override PartName="/ppt/tags/tag191.xml" ContentType="application/vnd.openxmlformats-officedocument.presentationml.tags+xml"/>
  <Override PartName="/ppt/tags/tag278.xml" ContentType="application/vnd.openxmlformats-officedocument.presentationml.tags+xml"/>
  <Override PartName="/ppt/slides/slide29.xml" ContentType="application/vnd.openxmlformats-officedocument.presentationml.slide+xml"/>
  <Override PartName="/ppt/slides/slide76.xml" ContentType="application/vnd.openxmlformats-officedocument.presentationml.slide+xml"/>
  <Override PartName="/ppt/tags/tag122.xml" ContentType="application/vnd.openxmlformats-officedocument.presentationml.tags+xml"/>
  <Override PartName="/ppt/tags/tag209.xml" ContentType="application/vnd.openxmlformats-officedocument.presentationml.tags+xml"/>
  <Override PartName="/ppt/notesSlides/notesSlide78.xml" ContentType="application/vnd.openxmlformats-officedocument.presentationml.notesSlide+xml"/>
  <Override PartName="/ppt/tags/tag256.xml" ContentType="application/vnd.openxmlformats-officedocument.presentationml.tags+xml"/>
  <Override PartName="/ppt/tags/tag267.xml" ContentType="application/vnd.openxmlformats-officedocument.presentationml.tags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Layouts/slideLayout6.xml" ContentType="application/vnd.openxmlformats-officedocument.presentationml.slideLayout+xml"/>
  <Override PartName="/ppt/tags/tag4.xml" ContentType="application/vnd.openxmlformats-officedocument.presentationml.tags+xml"/>
  <Override PartName="/ppt/tags/tag89.xml" ContentType="application/vnd.openxmlformats-officedocument.presentationml.tags+xml"/>
  <Override PartName="/ppt/tags/tag111.xml" ContentType="application/vnd.openxmlformats-officedocument.presentationml.tags+xml"/>
  <Override PartName="/ppt/notesSlides/notesSlide67.xml" ContentType="application/vnd.openxmlformats-officedocument.presentationml.notesSlide+xml"/>
  <Override PartName="/ppt/tags/tag245.xml" ContentType="application/vnd.openxmlformats-officedocument.presentationml.tags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tags/tag78.xml" ContentType="application/vnd.openxmlformats-officedocument.presentationml.tags+xml"/>
  <Override PartName="/ppt/tags/tag100.xml" ContentType="application/vnd.openxmlformats-officedocument.presentationml.tags+xml"/>
  <Override PartName="/ppt/notesSlides/notesSlide45.xml" ContentType="application/vnd.openxmlformats-officedocument.presentationml.notesSlide+xml"/>
  <Override PartName="/ppt/notesSlides/notesSlide56.xml" ContentType="application/vnd.openxmlformats-officedocument.presentationml.notesSlide+xml"/>
  <Override PartName="/ppt/tags/tag234.xml" ContentType="application/vnd.openxmlformats-officedocument.presentationml.tags+xml"/>
  <Override PartName="/ppt/slides/slide32.xml" ContentType="application/vnd.openxmlformats-officedocument.presentationml.slide+xml"/>
  <Override PartName="/ppt/tags/tag56.xml" ContentType="application/vnd.openxmlformats-officedocument.presentationml.tags+xml"/>
  <Override PartName="/ppt/tags/tag67.xml" ContentType="application/vnd.openxmlformats-officedocument.presentationml.tags+xml"/>
  <Override PartName="/ppt/notesSlides/notesSlide34.xml" ContentType="application/vnd.openxmlformats-officedocument.presentationml.notesSlide+xml"/>
  <Override PartName="/ppt/tags/tag223.xml" ContentType="application/vnd.openxmlformats-officedocument.presentationml.tags+xml"/>
  <Override PartName="/ppt/notesSlides/notesSlide81.xml" ContentType="application/vnd.openxmlformats-officedocument.presentationml.notesSlide+xml"/>
  <Override PartName="/ppt/tags/tag270.xml" ContentType="application/vnd.openxmlformats-officedocument.presentationml.tags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gs/tag45.xml" ContentType="application/vnd.openxmlformats-officedocument.presentationml.tags+xml"/>
  <Override PartName="/ppt/notesSlides/notesSlide23.xml" ContentType="application/vnd.openxmlformats-officedocument.presentationml.notesSlide+xml"/>
  <Override PartName="/ppt/tags/tag92.xml" ContentType="application/vnd.openxmlformats-officedocument.presentationml.tags+xml"/>
  <Override PartName="/ppt/tags/tag149.xml" ContentType="application/vnd.openxmlformats-officedocument.presentationml.tags+xml"/>
  <Override PartName="/ppt/tags/tag196.xml" ContentType="application/vnd.openxmlformats-officedocument.presentationml.tags+xml"/>
  <Override PartName="/ppt/tags/tag201.xml" ContentType="application/vnd.openxmlformats-officedocument.presentationml.tags+xml"/>
  <Override PartName="/ppt/tags/tag212.xml" ContentType="application/vnd.openxmlformats-officedocument.presentationml.tags+xml"/>
  <Override PartName="/ppt/notesSlides/notesSlide70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34.xml" ContentType="application/vnd.openxmlformats-officedocument.presentationml.tags+xml"/>
  <Override PartName="/ppt/tags/tag81.xml" ContentType="application/vnd.openxmlformats-officedocument.presentationml.tags+xml"/>
  <Override PartName="/ppt/tags/tag138.xml" ContentType="application/vnd.openxmlformats-officedocument.presentationml.tags+xml"/>
  <Override PartName="/ppt/tags/tag185.xml" ContentType="application/vnd.openxmlformats-officedocument.presentationml.tags+xml"/>
  <Override PartName="/ppt/tags/tag12.xml" ContentType="application/vnd.openxmlformats-officedocument.presentationml.tags+xml"/>
  <Override PartName="/ppt/tags/tag23.xml" ContentType="application/vnd.openxmlformats-officedocument.presentationml.tags+xml"/>
  <Override PartName="/ppt/tags/tag70.xml" ContentType="application/vnd.openxmlformats-officedocument.presentationml.tags+xml"/>
  <Override PartName="/ppt/tags/tag116.xml" ContentType="application/vnd.openxmlformats-officedocument.presentationml.tags+xml"/>
  <Override PartName="/ppt/tags/tag127.xml" ContentType="application/vnd.openxmlformats-officedocument.presentationml.tags+xml"/>
  <Override PartName="/ppt/tags/tag163.xml" ContentType="application/vnd.openxmlformats-officedocument.presentationml.tags+xml"/>
  <Override PartName="/ppt/tags/tag174.xml" ContentType="application/vnd.openxmlformats-officedocument.presentationml.tags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viewProps.xml" ContentType="application/vnd.openxmlformats-officedocument.presentationml.viewProps+xml"/>
  <Override PartName="/ppt/tags/tag9.xml" ContentType="application/vnd.openxmlformats-officedocument.presentationml.tags+xml"/>
  <Override PartName="/ppt/tags/tag105.xml" ContentType="application/vnd.openxmlformats-officedocument.presentationml.tags+xml"/>
  <Override PartName="/ppt/tags/tag152.xml" ContentType="application/vnd.openxmlformats-officedocument.presentationml.tags+xml"/>
  <Override PartName="/ppt/slides/slide48.xml" ContentType="application/vnd.openxmlformats-officedocument.presentationml.slide+xml"/>
  <Default Extension="bin" ContentType="application/vnd.openxmlformats-officedocument.oleObject"/>
  <Override PartName="/ppt/notesSlides/notesSlide3.xml" ContentType="application/vnd.openxmlformats-officedocument.presentationml.notesSlide+xml"/>
  <Override PartName="/ppt/tags/tag141.xml" ContentType="application/vnd.openxmlformats-officedocument.presentationml.tags+xml"/>
  <Override PartName="/ppt/tags/tag228.xml" ContentType="application/vnd.openxmlformats-officedocument.presentationml.tags+xml"/>
  <Override PartName="/ppt/tags/tag239.xml" ContentType="application/vnd.openxmlformats-officedocument.presentationml.tags+xml"/>
  <Override PartName="/ppt/tags/tag275.xml" ContentType="application/vnd.openxmlformats-officedocument.presentationml.tags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presProps.xml" ContentType="application/vnd.openxmlformats-officedocument.presentationml.presProps+xml"/>
  <Override PartName="/ppt/notesSlides/notesSlide39.xml" ContentType="application/vnd.openxmlformats-officedocument.presentationml.notesSlide+xml"/>
  <Override PartName="/ppt/tags/tag130.xml" ContentType="application/vnd.openxmlformats-officedocument.presentationml.tags+xml"/>
  <Override PartName="/ppt/tags/tag217.xml" ContentType="application/vnd.openxmlformats-officedocument.presentationml.tags+xml"/>
  <Override PartName="/ppt/tags/tag264.xml" ContentType="application/vnd.openxmlformats-officedocument.presentationml.tags+xml"/>
  <Override PartName="/ppt/notesSlides/notesSlide86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62.xml" ContentType="application/vnd.openxmlformats-officedocument.presentationml.slide+xml"/>
  <Override PartName="/ppt/slideLayouts/slideLayout3.xml" ContentType="application/vnd.openxmlformats-officedocument.presentationml.slideLayout+xml"/>
  <Override PartName="/ppt/tags/tag39.xml" ContentType="application/vnd.openxmlformats-officedocument.presentationml.tags+xml"/>
  <Override PartName="/ppt/notesSlides/notesSlide17.xml" ContentType="application/vnd.openxmlformats-officedocument.presentationml.notesSlide+xml"/>
  <Override PartName="/ppt/tags/tag86.xml" ContentType="application/vnd.openxmlformats-officedocument.presentationml.tags+xml"/>
  <Override PartName="/ppt/notesSlides/notesSlide28.xml" ContentType="application/vnd.openxmlformats-officedocument.presentationml.notesSlide+xml"/>
  <Override PartName="/ppt/tags/tag97.xml" ContentType="application/vnd.openxmlformats-officedocument.presentationml.tags+xml"/>
  <Override PartName="/ppt/notesSlides/notesSlide64.xml" ContentType="application/vnd.openxmlformats-officedocument.presentationml.notesSlide+xml"/>
  <Override PartName="/ppt/tags/tag206.xml" ContentType="application/vnd.openxmlformats-officedocument.presentationml.tags+xml"/>
  <Override PartName="/ppt/notesSlides/notesSlide75.xml" ContentType="application/vnd.openxmlformats-officedocument.presentationml.notesSlide+xml"/>
  <Override PartName="/ppt/tags/tag253.xml" ContentType="application/vnd.openxmlformats-officedocument.presentationml.tags+xml"/>
  <Override PartName="/ppt/slides/slide51.xml" ContentType="application/vnd.openxmlformats-officedocument.presentationml.slide+xml"/>
  <Override PartName="/ppt/tags/tag1.xml" ContentType="application/vnd.openxmlformats-officedocument.presentationml.tags+xml"/>
  <Override PartName="/ppt/tags/tag28.xml" ContentType="application/vnd.openxmlformats-officedocument.presentationml.tags+xml"/>
  <Override PartName="/ppt/tags/tag75.xml" ContentType="application/vnd.openxmlformats-officedocument.presentationml.tags+xml"/>
  <Override PartName="/ppt/notesSlides/notesSlide53.xml" ContentType="application/vnd.openxmlformats-officedocument.presentationml.notesSlide+xml"/>
  <Override PartName="/ppt/tags/tag179.xml" ContentType="application/vnd.openxmlformats-officedocument.presentationml.tags+xml"/>
  <Override PartName="/ppt/tags/tag231.xml" ContentType="application/vnd.openxmlformats-officedocument.presentationml.tags+xml"/>
  <Override PartName="/ppt/tags/tag242.xml" ContentType="application/vnd.openxmlformats-officedocument.presentationml.tags+xml"/>
  <Override PartName="/ppt/slides/slide40.xml" ContentType="application/vnd.openxmlformats-officedocument.presentationml.slide+xml"/>
  <Override PartName="/ppt/tags/tag17.xml" ContentType="application/vnd.openxmlformats-officedocument.presentationml.tags+xml"/>
  <Override PartName="/ppt/tags/tag64.xml" ContentType="application/vnd.openxmlformats-officedocument.presentationml.tags+xml"/>
  <Override PartName="/ppt/notesSlides/notesSlide42.xml" ContentType="application/vnd.openxmlformats-officedocument.presentationml.notesSlide+xml"/>
  <Override PartName="/ppt/tags/tag168.xml" ContentType="application/vnd.openxmlformats-officedocument.presentationml.tags+xml"/>
  <Override PartName="/ppt/tags/tag220.xml" ContentType="application/vnd.openxmlformats-officedocument.presentationml.tags+xml"/>
  <Default Extension="vml" ContentType="application/vnd.openxmlformats-officedocument.vmlDrawing"/>
  <Override PartName="/ppt/notesSlides/notesSlide8.xml" ContentType="application/vnd.openxmlformats-officedocument.presentationml.notesSlide+xml"/>
  <Override PartName="/ppt/tags/tag53.xml" ContentType="application/vnd.openxmlformats-officedocument.presentationml.tags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tags/tag157.xml" ContentType="application/vnd.openxmlformats-officedocument.presentationml.tags+xml"/>
  <Override PartName="/ppt/slides/slide89.xml" ContentType="application/vnd.openxmlformats-officedocument.presentationml.slide+xml"/>
  <Override PartName="/ppt/tags/tag31.xml" ContentType="application/vnd.openxmlformats-officedocument.presentationml.tags+xml"/>
  <Override PartName="/ppt/tags/tag42.xml" ContentType="application/vnd.openxmlformats-officedocument.presentationml.tags+xml"/>
  <Override PartName="/ppt/tags/tag135.xml" ContentType="application/vnd.openxmlformats-officedocument.presentationml.tags+xml"/>
  <Override PartName="/ppt/tags/tag146.xml" ContentType="application/vnd.openxmlformats-officedocument.presentationml.tags+xml"/>
  <Override PartName="/ppt/tags/tag182.xml" ContentType="application/vnd.openxmlformats-officedocument.presentationml.tags+xml"/>
  <Override PartName="/ppt/tags/tag193.xml" ContentType="application/vnd.openxmlformats-officedocument.presentationml.tags+xml"/>
  <Override PartName="/ppt/slides/slide78.xml" ContentType="application/vnd.openxmlformats-officedocument.presentationml.slide+xml"/>
  <Override PartName="/ppt/tags/tag20.xml" ContentType="application/vnd.openxmlformats-officedocument.presentationml.tags+xml"/>
  <Override PartName="/ppt/tags/tag124.xml" ContentType="application/vnd.openxmlformats-officedocument.presentationml.tags+xml"/>
  <Override PartName="/ppt/tags/tag171.xml" ContentType="application/vnd.openxmlformats-officedocument.presentationml.tags+xml"/>
  <Override PartName="/ppt/tags/tag269.xml" ContentType="application/vnd.openxmlformats-officedocument.presentationml.tags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Layouts/slideLayout8.xml" ContentType="application/vnd.openxmlformats-officedocument.presentationml.slideLayout+xml"/>
  <Override PartName="/ppt/tags/tag6.xml" ContentType="application/vnd.openxmlformats-officedocument.presentationml.tags+xml"/>
  <Override PartName="/ppt/tags/tag113.xml" ContentType="application/vnd.openxmlformats-officedocument.presentationml.tags+xml"/>
  <Override PartName="/ppt/tags/tag160.xml" ContentType="application/vnd.openxmlformats-officedocument.presentationml.tags+xml"/>
  <Override PartName="/ppt/notesSlides/notesSlide69.xml" ContentType="application/vnd.openxmlformats-officedocument.presentationml.notesSlide+xml"/>
  <Override PartName="/ppt/tags/tag247.xml" ContentType="application/vnd.openxmlformats-officedocument.presentationml.tags+xml"/>
  <Override PartName="/ppt/tags/tag258.xml" ContentType="application/vnd.openxmlformats-officedocument.presentationml.tags+xml"/>
  <Override PartName="/ppt/slideMasters/slideMaster1.xml" ContentType="application/vnd.openxmlformats-officedocument.presentationml.slideMaster+xml"/>
  <Override PartName="/ppt/slides/slide45.xml" ContentType="application/vnd.openxmlformats-officedocument.presentationml.slide+xml"/>
  <Override PartName="/ppt/tags/tag102.xml" ContentType="application/vnd.openxmlformats-officedocument.presentationml.tags+xml"/>
  <Override PartName="/ppt/notesSlides/notesSlide47.xml" ContentType="application/vnd.openxmlformats-officedocument.presentationml.notesSlide+xml"/>
  <Override PartName="/ppt/notesSlides/notesSlide58.xml" ContentType="application/vnd.openxmlformats-officedocument.presentationml.notesSlide+xml"/>
  <Override PartName="/ppt/tags/tag236.xml" ContentType="application/vnd.openxmlformats-officedocument.presentationml.tags+xml"/>
  <Override PartName="/ppt/slides/slide34.xml" ContentType="application/vnd.openxmlformats-officedocument.presentationml.slide+xml"/>
  <Override PartName="/ppt/slides/slide81.xml" ContentType="application/vnd.openxmlformats-officedocument.presentationml.slide+xml"/>
  <Override PartName="/ppt/tags/tag58.xml" ContentType="application/vnd.openxmlformats-officedocument.presentationml.tags+xml"/>
  <Override PartName="/ppt/tags/tag69.xml" ContentType="application/vnd.openxmlformats-officedocument.presentationml.tags+xml"/>
  <Override PartName="/ppt/notesSlides/notesSlide36.xml" ContentType="application/vnd.openxmlformats-officedocument.presentationml.notesSlide+xml"/>
  <Override PartName="/ppt/tags/tag225.xml" ContentType="application/vnd.openxmlformats-officedocument.presentationml.tags+xml"/>
  <Override PartName="/ppt/notesSlides/notesSlide83.xml" ContentType="application/vnd.openxmlformats-officedocument.presentationml.notesSlide+xml"/>
  <Override PartName="/ppt/tags/tag272.xml" ContentType="application/vnd.openxmlformats-officedocument.presentationml.tags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70.xml" ContentType="application/vnd.openxmlformats-officedocument.presentationml.slide+xml"/>
  <Override PartName="/ppt/tags/tag47.xml" ContentType="application/vnd.openxmlformats-officedocument.presentationml.tags+xml"/>
  <Override PartName="/ppt/notesSlides/notesSlide25.xml" ContentType="application/vnd.openxmlformats-officedocument.presentationml.notesSlide+xml"/>
  <Override PartName="/ppt/tags/tag94.xml" ContentType="application/vnd.openxmlformats-officedocument.presentationml.tags+xml"/>
  <Override PartName="/ppt/tags/tag198.xml" ContentType="application/vnd.openxmlformats-officedocument.presentationml.tags+xml"/>
  <Override PartName="/ppt/tags/tag203.xml" ContentType="application/vnd.openxmlformats-officedocument.presentationml.tags+xml"/>
  <Override PartName="/ppt/tags/tag214.xml" ContentType="application/vnd.openxmlformats-officedocument.presentationml.tags+xml"/>
  <Override PartName="/ppt/notesSlides/notesSlide72.xml" ContentType="application/vnd.openxmlformats-officedocument.presentationml.notesSlide+xml"/>
  <Override PartName="/ppt/tags/tag250.xml" ContentType="application/vnd.openxmlformats-officedocument.presentationml.tags+xml"/>
  <Override PartName="/ppt/tags/tag261.xml" ContentType="application/vnd.openxmlformats-officedocument.presentationml.tags+xml"/>
  <Override PartName="/ppt/slides/slide12.xml" ContentType="application/vnd.openxmlformats-officedocument.presentationml.slide+xml"/>
  <Override PartName="/ppt/tags/tag36.xml" ContentType="application/vnd.openxmlformats-officedocument.presentationml.tags+xml"/>
  <Override PartName="/ppt/notesSlides/notesSlide14.xml" ContentType="application/vnd.openxmlformats-officedocument.presentationml.notesSlide+xml"/>
  <Override PartName="/ppt/tags/tag83.xml" ContentType="application/vnd.openxmlformats-officedocument.presentationml.tags+xml"/>
  <Override PartName="/ppt/tags/tag187.xml" ContentType="application/vnd.openxmlformats-officedocument.presentationml.tags+xml"/>
  <Override PartName="/ppt/notesSlides/notesSlide61.xml" ContentType="application/vnd.openxmlformats-officedocument.presentationml.notesSlide+xml"/>
  <Override PartName="/ppt/tags/tag14.xml" ContentType="application/vnd.openxmlformats-officedocument.presentationml.tags+xml"/>
  <Override PartName="/ppt/tags/tag25.xml" ContentType="application/vnd.openxmlformats-officedocument.presentationml.tags+xml"/>
  <Override PartName="/ppt/tags/tag61.xml" ContentType="application/vnd.openxmlformats-officedocument.presentationml.tags+xml"/>
  <Override PartName="/ppt/tags/tag72.xml" ContentType="application/vnd.openxmlformats-officedocument.presentationml.tags+xml"/>
  <Override PartName="/ppt/tags/tag118.xml" ContentType="application/vnd.openxmlformats-officedocument.presentationml.tags+xml"/>
  <Override PartName="/ppt/tags/tag129.xml" ContentType="application/vnd.openxmlformats-officedocument.presentationml.tags+xml"/>
  <Override PartName="/ppt/notesSlides/notesSlide50.xml" ContentType="application/vnd.openxmlformats-officedocument.presentationml.notesSlide+xml"/>
  <Override PartName="/ppt/tags/tag165.xml" ContentType="application/vnd.openxmlformats-officedocument.presentationml.tags+xml"/>
  <Override PartName="/ppt/tags/tag176.xml" ContentType="application/vnd.openxmlformats-officedocument.presentationml.tags+xml"/>
  <Override PartName="/ppt/tags/tag50.xml" ContentType="application/vnd.openxmlformats-officedocument.presentationml.tags+xml"/>
  <Override PartName="/ppt/tags/tag107.xml" ContentType="application/vnd.openxmlformats-officedocument.presentationml.tags+xml"/>
  <Override PartName="/ppt/tags/tag154.xml" ContentType="application/vnd.openxmlformats-officedocument.presentationml.tags+xml"/>
  <Override PartName="/ppt/notesSlides/notesSlide5.xml" ContentType="application/vnd.openxmlformats-officedocument.presentationml.notesSlide+xml"/>
  <Override PartName="/ppt/tags/tag143.xml" ContentType="application/vnd.openxmlformats-officedocument.presentationml.tags+xml"/>
  <Override PartName="/ppt/tags/tag190.xml" ContentType="application/vnd.openxmlformats-officedocument.presentationml.tags+xml"/>
  <Override PartName="/ppt/tags/tag277.xml" ContentType="application/vnd.openxmlformats-officedocument.presentationml.tags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tags/tag132.xml" ContentType="application/vnd.openxmlformats-officedocument.presentationml.tags+xml"/>
  <Override PartName="/ppt/tags/tag219.xml" ContentType="application/vnd.openxmlformats-officedocument.presentationml.tags+xml"/>
  <Override PartName="/ppt/tags/tag266.xml" ContentType="application/vnd.openxmlformats-officedocument.presentationml.tags+xml"/>
  <Override PartName="/ppt/notesSlides/notesSlide88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64.xml" ContentType="application/vnd.openxmlformats-officedocument.presentationml.slide+xml"/>
  <Override PartName="/ppt/slideLayouts/slideLayout5.xml" ContentType="application/vnd.openxmlformats-officedocument.presentationml.slideLayout+xml"/>
  <Override PartName="/ppt/notesSlides/notesSlide19.xml" ContentType="application/vnd.openxmlformats-officedocument.presentationml.notesSlide+xml"/>
  <Override PartName="/ppt/tags/tag99.xml" ContentType="application/vnd.openxmlformats-officedocument.presentationml.tags+xml"/>
  <Override PartName="/ppt/tags/tag110.xml" ContentType="application/vnd.openxmlformats-officedocument.presentationml.tags+xml"/>
  <Override PartName="/ppt/tags/tag121.xml" ContentType="application/vnd.openxmlformats-officedocument.presentationml.tags+xml"/>
  <Override PartName="/ppt/tags/tag208.xml" ContentType="application/vnd.openxmlformats-officedocument.presentationml.tags+xml"/>
  <Override PartName="/ppt/notesSlides/notesSlide66.xml" ContentType="application/vnd.openxmlformats-officedocument.presentationml.notesSlide+xml"/>
  <Override PartName="/ppt/notesSlides/notesSlide77.xml" ContentType="application/vnd.openxmlformats-officedocument.presentationml.notesSlide+xml"/>
  <Override PartName="/ppt/tags/tag255.xml" ContentType="application/vnd.openxmlformats-officedocument.presentationml.tags+xml"/>
  <Override PartName="/ppt/slides/slide53.xml" ContentType="application/vnd.openxmlformats-officedocument.presentationml.slide+xml"/>
  <Default Extension="jpeg" ContentType="image/jpeg"/>
  <Override PartName="/ppt/tags/tag3.xml" ContentType="application/vnd.openxmlformats-officedocument.presentationml.tags+xml"/>
  <Override PartName="/ppt/tags/tag77.xml" ContentType="application/vnd.openxmlformats-officedocument.presentationml.tags+xml"/>
  <Override PartName="/ppt/tags/tag88.xml" ContentType="application/vnd.openxmlformats-officedocument.presentationml.tags+xml"/>
  <Override PartName="/ppt/notesSlides/notesSlide55.xml" ContentType="application/vnd.openxmlformats-officedocument.presentationml.notesSlide+xml"/>
  <Override PartName="/ppt/tags/tag233.xml" ContentType="application/vnd.openxmlformats-officedocument.presentationml.tags+xml"/>
  <Override PartName="/ppt/tags/tag244.xml" ContentType="application/vnd.openxmlformats-officedocument.presentationml.tags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tags/tag19.xml" ContentType="application/vnd.openxmlformats-officedocument.presentationml.tags+xml"/>
  <Override PartName="/ppt/tags/tag66.xml" ContentType="application/vnd.openxmlformats-officedocument.presentationml.tags+xml"/>
  <Override PartName="/ppt/notesSlides/notesSlide44.xml" ContentType="application/vnd.openxmlformats-officedocument.presentationml.notesSlide+xml"/>
  <Override PartName="/ppt/tags/tag222.xml" ContentType="application/vnd.openxmlformats-officedocument.presentationml.tags+xml"/>
  <Override PartName="/ppt/slides/slide20.xml" ContentType="application/vnd.openxmlformats-officedocument.presentationml.slide+xml"/>
  <Override PartName="/ppt/tags/tag55.xml" ContentType="application/vnd.openxmlformats-officedocument.presentationml.tags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tags/tag159.xml" ContentType="application/vnd.openxmlformats-officedocument.presentationml.tags+xml"/>
  <Override PartName="/ppt/tags/tag211.xml" ContentType="application/vnd.openxmlformats-officedocument.presentationml.tags+xml"/>
  <Override PartName="/ppt/notesSlides/notesSlide8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33.xml" ContentType="application/vnd.openxmlformats-officedocument.presentationml.tags+xml"/>
  <Override PartName="/ppt/tags/tag44.xml" ContentType="application/vnd.openxmlformats-officedocument.presentationml.tags+xml"/>
  <Override PartName="/ppt/tags/tag80.xml" ContentType="application/vnd.openxmlformats-officedocument.presentationml.tags+xml"/>
  <Override PartName="/ppt/tags/tag91.xml" ContentType="application/vnd.openxmlformats-officedocument.presentationml.tags+xml"/>
  <Override PartName="/ppt/tags/tag137.xml" ContentType="application/vnd.openxmlformats-officedocument.presentationml.tags+xml"/>
  <Override PartName="/ppt/tags/tag148.xml" ContentType="application/vnd.openxmlformats-officedocument.presentationml.tags+xml"/>
  <Override PartName="/ppt/tags/tag184.xml" ContentType="application/vnd.openxmlformats-officedocument.presentationml.tags+xml"/>
  <Override PartName="/ppt/tags/tag195.xml" ContentType="application/vnd.openxmlformats-officedocument.presentationml.tags+xml"/>
  <Override PartName="/ppt/tags/tag200.xml" ContentType="application/vnd.openxmlformats-officedocument.presentationml.tags+xml"/>
  <Override PartName="/ppt/tags/tag22.xml" ContentType="application/vnd.openxmlformats-officedocument.presentationml.tags+xml"/>
  <Override PartName="/ppt/tags/tag126.xml" ContentType="application/vnd.openxmlformats-officedocument.presentationml.tags+xml"/>
  <Override PartName="/ppt/tags/tag173.xml" ContentType="application/vnd.openxmlformats-officedocument.presentationml.tags+xml"/>
  <Override PartName="/ppt/slides/slide8.xml" ContentType="application/vnd.openxmlformats-officedocument.presentationml.slide+xml"/>
  <Override PartName="/ppt/slides/slide69.xml" ContentType="application/vnd.openxmlformats-officedocument.presentationml.slide+xml"/>
  <Override PartName="/ppt/tags/tag11.xml" ContentType="application/vnd.openxmlformats-officedocument.presentationml.tags+xml"/>
  <Override PartName="/ppt/tags/tag115.xml" ContentType="application/vnd.openxmlformats-officedocument.presentationml.tags+xml"/>
  <Override PartName="/ppt/tags/tag162.xml" ContentType="application/vnd.openxmlformats-officedocument.presentationml.tags+xml"/>
  <Override PartName="/ppt/tags/tag249.xml" ContentType="application/vnd.openxmlformats-officedocument.presentationml.tags+xml"/>
  <Override PartName="/ppt/slides/slide58.xml" ContentType="application/vnd.openxmlformats-officedocument.presentationml.slide+xml"/>
  <Override PartName="/ppt/notesSlides/notesSlide2.xml" ContentType="application/vnd.openxmlformats-officedocument.presentationml.notesSlide+xml"/>
  <Override PartName="/ppt/tags/tag104.xml" ContentType="application/vnd.openxmlformats-officedocument.presentationml.tags+xml"/>
  <Override PartName="/ppt/tags/tag151.xml" ContentType="application/vnd.openxmlformats-officedocument.presentationml.tags+xml"/>
  <Override PartName="/ppt/slides/slide36.xml" ContentType="application/vnd.openxmlformats-officedocument.presentationml.slide+xml"/>
  <Override PartName="/ppt/slides/slide83.xml" ContentType="application/vnd.openxmlformats-officedocument.presentationml.slide+xml"/>
  <Override PartName="/ppt/notesSlides/notesSlide49.xml" ContentType="application/vnd.openxmlformats-officedocument.presentationml.notesSlide+xml"/>
  <Override PartName="/ppt/tags/tag227.xml" ContentType="application/vnd.openxmlformats-officedocument.presentationml.tags+xml"/>
  <Override PartName="/ppt/tags/tag274.xml" ContentType="application/vnd.openxmlformats-officedocument.presentationml.tags+xml"/>
  <Override PartName="/ppt/tags/tag49.xml" ContentType="application/vnd.openxmlformats-officedocument.presentationml.tags+xml"/>
  <Override PartName="/ppt/notesSlides/notesSlide27.xml" ContentType="application/vnd.openxmlformats-officedocument.presentationml.notesSlide+xml"/>
  <Override PartName="/ppt/tags/tag96.xml" ContentType="application/vnd.openxmlformats-officedocument.presentationml.tags+xml"/>
  <Override PartName="/ppt/tags/tag205.xml" ContentType="application/vnd.openxmlformats-officedocument.presentationml.tags+xml"/>
  <Override PartName="/ppt/notesSlides/notesSlide74.xml" ContentType="application/vnd.openxmlformats-officedocument.presentationml.notesSlide+xml"/>
  <Override PartName="/ppt/tags/tag252.xml" ContentType="application/vnd.openxmlformats-officedocument.presentationml.tags+xml"/>
  <Override PartName="/ppt/slides/slide14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89.xml" ContentType="application/vnd.openxmlformats-officedocument.presentationml.tags+xml"/>
  <Override PartName="/ppt/tableStyles.xml" ContentType="application/vnd.openxmlformats-officedocument.presentationml.tableStyles+xml"/>
  <Override PartName="/ppt/tags/tag27.xml" ContentType="application/vnd.openxmlformats-officedocument.presentationml.tags+xml"/>
  <Override PartName="/ppt/tags/tag74.xml" ContentType="application/vnd.openxmlformats-officedocument.presentationml.tags+xml"/>
  <Override PartName="/ppt/notesSlides/notesSlide52.xml" ContentType="application/vnd.openxmlformats-officedocument.presentationml.notesSlide+xml"/>
  <Override PartName="/ppt/tags/tag230.xml" ContentType="application/vnd.openxmlformats-officedocument.presentationml.tags+xml"/>
  <Override PartName="/ppt/tags/tag52.xml" ContentType="application/vnd.openxmlformats-officedocument.presentationml.tags+xml"/>
  <Override PartName="/ppt/notesSlides/notesSlide30.xml" ContentType="application/vnd.openxmlformats-officedocument.presentationml.notesSlide+xml"/>
  <Override PartName="/ppt/tags/tag167.xml" ContentType="application/vnd.openxmlformats-officedocument.presentationml.tags+xml"/>
  <Override PartName="/ppt/tags/tag145.xml" ContentType="application/vnd.openxmlformats-officedocument.presentationml.tags+xml"/>
  <Override PartName="/ppt/tags/tag192.xml" ContentType="application/vnd.openxmlformats-officedocument.presentationml.tags+xml"/>
  <Override PartName="/ppt/slides/slide77.xml" ContentType="application/vnd.openxmlformats-officedocument.presentationml.slide+xml"/>
  <Override PartName="/ppt/tags/tag30.xml" ContentType="application/vnd.openxmlformats-officedocument.presentationml.tags+xml"/>
  <Override PartName="/ppt/tags/tag268.xml" ContentType="application/vnd.openxmlformats-officedocument.presentationml.tags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Override PartName="/ppt/tags/tag123.xml" ContentType="application/vnd.openxmlformats-officedocument.presentationml.tags+xml"/>
  <Override PartName="/ppt/tags/tag170.xml" ContentType="application/vnd.openxmlformats-officedocument.presentationml.tags+xml"/>
  <Override PartName="/ppt/notesSlides/notesSlide68.xml" ContentType="application/vnd.openxmlformats-officedocument.presentationml.notesSlide+xml"/>
  <Override PartName="/ppt/slides/slide55.xml" ContentType="application/vnd.openxmlformats-officedocument.presentationml.slide+xml"/>
  <Override PartName="/ppt/tags/tag101.xml" ContentType="application/vnd.openxmlformats-officedocument.presentationml.tags+xml"/>
  <Override PartName="/ppt/tags/tag246.xml" ContentType="application/vnd.openxmlformats-officedocument.presentationml.tags+xml"/>
  <Override PartName="/ppt/slides/slide33.xml" ContentType="application/vnd.openxmlformats-officedocument.presentationml.slide+xml"/>
  <Override PartName="/ppt/slides/slide80.xml" ContentType="application/vnd.openxmlformats-officedocument.presentationml.slide+xml"/>
  <Override PartName="/ppt/tags/tag68.xml" ContentType="application/vnd.openxmlformats-officedocument.presentationml.tags+xml"/>
  <Override PartName="/ppt/notesSlides/notesSlide46.xml" ContentType="application/vnd.openxmlformats-officedocument.presentationml.notesSlide+xml"/>
  <Override PartName="/ppt/tags/tag224.xml" ContentType="application/vnd.openxmlformats-officedocument.presentationml.tags+xml"/>
  <Override PartName="/ppt/tags/tag271.xml" ContentType="application/vnd.openxmlformats-officedocument.presentationml.tags+xml"/>
  <Override PartName="/ppt/presentation.xml" ContentType="application/vnd.openxmlformats-officedocument.presentationml.presentation.main+xml"/>
  <Override PartName="/ppt/notesSlides/notesSlide24.xml" ContentType="application/vnd.openxmlformats-officedocument.presentationml.notesSlide+xml"/>
  <Override PartName="/ppt/notesSlides/notesSlide71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tags/tag46.xml" ContentType="application/vnd.openxmlformats-officedocument.presentationml.tags+xml"/>
  <Override PartName="/ppt/tags/tag93.xml" ContentType="application/vnd.openxmlformats-officedocument.presentationml.tags+xml"/>
  <Override PartName="/ppt/tags/tag139.xml" ContentType="application/vnd.openxmlformats-officedocument.presentationml.tags+xml"/>
  <Override PartName="/ppt/tags/tag186.xml" ContentType="application/vnd.openxmlformats-officedocument.presentationml.tags+xml"/>
  <Override PartName="/ppt/tags/tag202.xml" ContentType="application/vnd.openxmlformats-officedocument.presentationml.tags+xml"/>
  <Override PartName="/ppt/tags/tag24.xml" ContentType="application/vnd.openxmlformats-officedocument.presentationml.tags+xml"/>
  <Override PartName="/ppt/tags/tag71.xml" ContentType="application/vnd.openxmlformats-officedocument.presentationml.tags+xml"/>
  <Override PartName="/ppt/tags/tag117.xml" ContentType="application/vnd.openxmlformats-officedocument.presentationml.tags+xml"/>
  <Override PartName="/ppt/tags/tag164.xml" ContentType="application/vnd.openxmlformats-officedocument.presentationml.tags+xml"/>
  <Override PartName="/ppt/slides/slide49.xml" ContentType="application/vnd.openxmlformats-officedocument.presentationml.slide+xml"/>
  <Override PartName="/ppt/tags/tag142.xml" ContentType="application/vnd.openxmlformats-officedocument.presentationml.tags+xml"/>
  <Override PartName="/ppt/notesSlides/notesSlide87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1"/>
  </p:notes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343" r:id="rId10"/>
    <p:sldId id="266" r:id="rId11"/>
    <p:sldId id="344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345" r:id="rId20"/>
    <p:sldId id="275" r:id="rId21"/>
    <p:sldId id="276" r:id="rId22"/>
    <p:sldId id="278" r:id="rId23"/>
    <p:sldId id="346" r:id="rId24"/>
    <p:sldId id="280" r:id="rId25"/>
    <p:sldId id="347" r:id="rId26"/>
    <p:sldId id="281" r:id="rId27"/>
    <p:sldId id="348" r:id="rId28"/>
    <p:sldId id="283" r:id="rId29"/>
    <p:sldId id="284" r:id="rId30"/>
    <p:sldId id="285" r:id="rId31"/>
    <p:sldId id="286" r:id="rId32"/>
    <p:sldId id="288" r:id="rId33"/>
    <p:sldId id="349" r:id="rId34"/>
    <p:sldId id="289" r:id="rId35"/>
    <p:sldId id="290" r:id="rId36"/>
    <p:sldId id="291" r:id="rId37"/>
    <p:sldId id="293" r:id="rId38"/>
    <p:sldId id="350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51" r:id="rId60"/>
    <p:sldId id="315" r:id="rId61"/>
    <p:sldId id="352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53" r:id="rId77"/>
    <p:sldId id="354" r:id="rId78"/>
    <p:sldId id="355" r:id="rId79"/>
    <p:sldId id="356" r:id="rId80"/>
    <p:sldId id="357" r:id="rId81"/>
    <p:sldId id="358" r:id="rId82"/>
    <p:sldId id="359" r:id="rId83"/>
    <p:sldId id="360" r:id="rId84"/>
    <p:sldId id="361" r:id="rId85"/>
    <p:sldId id="362" r:id="rId86"/>
    <p:sldId id="363" r:id="rId87"/>
    <p:sldId id="364" r:id="rId88"/>
    <p:sldId id="365" r:id="rId89"/>
    <p:sldId id="366" r:id="rId9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D40EF"/>
    <a:srgbClr val="32A6DA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61" autoAdjust="0"/>
    <p:restoredTop sz="94142" autoAdjust="0"/>
  </p:normalViewPr>
  <p:slideViewPr>
    <p:cSldViewPr>
      <p:cViewPr varScale="1">
        <p:scale>
          <a:sx n="103" d="100"/>
          <a:sy n="103" d="100"/>
        </p:scale>
        <p:origin x="-168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w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w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w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w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w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w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e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w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w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w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w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w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wmf"/></Relationships>
</file>

<file path=ppt/drawings/_rels/vmlDrawing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BD5E47-F045-4C01-A154-66E3997AD169}" type="datetimeFigureOut">
              <a:rPr lang="en-US" smtClean="0"/>
              <a:pPr/>
              <a:t>08/05/2014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3EC52C-64D1-4EF5-AC14-14AF6A3FC30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7348102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E107E65D-A422-4C30-B3F0-AE1AD199FA59}" type="slidenum">
              <a:rPr lang="en-US" sz="1200">
                <a:latin typeface="Times New Roman" pitchFamily="18" charset="0"/>
              </a:rPr>
              <a:pPr eaLnBrk="1" hangingPunct="1"/>
              <a:t>2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269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8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BC13270-7FFC-454A-B13B-D0F9A890F430}" type="slidenum">
              <a:rPr lang="en-US"/>
              <a:pPr/>
              <a:t>11</a:t>
            </a:fld>
            <a:endParaRPr lang="en-US"/>
          </a:p>
        </p:txBody>
      </p:sp>
      <p:sp>
        <p:nvSpPr>
          <p:cNvPr id="14888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888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BC13270-7FFC-454A-B13B-D0F9A890F430}" type="slidenum">
              <a:rPr lang="en-US"/>
              <a:pPr/>
              <a:t>12</a:t>
            </a:fld>
            <a:endParaRPr lang="en-US"/>
          </a:p>
        </p:txBody>
      </p:sp>
      <p:sp>
        <p:nvSpPr>
          <p:cNvPr id="14888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888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799402F-D915-4021-8A6D-6962ADC6A88B}" type="slidenum">
              <a:rPr lang="en-US"/>
              <a:pPr/>
              <a:t>13</a:t>
            </a:fld>
            <a:endParaRPr lang="en-US"/>
          </a:p>
        </p:txBody>
      </p:sp>
      <p:sp>
        <p:nvSpPr>
          <p:cNvPr id="14899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899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2DF197B-BD27-4C94-96FD-C7EC81FA9ACC}" type="slidenum">
              <a:rPr lang="en-US"/>
              <a:pPr/>
              <a:t>14</a:t>
            </a:fld>
            <a:endParaRPr lang="en-US"/>
          </a:p>
        </p:txBody>
      </p:sp>
      <p:sp>
        <p:nvSpPr>
          <p:cNvPr id="14919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919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4066728-677F-4B49-9A19-8862DFBD4E1E}" type="slidenum">
              <a:rPr lang="en-US"/>
              <a:pPr/>
              <a:t>15</a:t>
            </a:fld>
            <a:endParaRPr lang="en-US"/>
          </a:p>
        </p:txBody>
      </p:sp>
      <p:sp>
        <p:nvSpPr>
          <p:cNvPr id="14929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929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EDB0317-06E7-4325-A48A-4EED6B524141}" type="slidenum">
              <a:rPr lang="en-US"/>
              <a:pPr/>
              <a:t>16</a:t>
            </a:fld>
            <a:endParaRPr lang="en-US"/>
          </a:p>
        </p:txBody>
      </p:sp>
      <p:sp>
        <p:nvSpPr>
          <p:cNvPr id="14950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950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6702AF6-A57C-4929-B585-941BE5CE8FE0}" type="slidenum">
              <a:rPr lang="en-US"/>
              <a:pPr/>
              <a:t>17</a:t>
            </a:fld>
            <a:endParaRPr lang="en-US"/>
          </a:p>
        </p:txBody>
      </p:sp>
      <p:sp>
        <p:nvSpPr>
          <p:cNvPr id="14940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940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3E2F690-9E4D-45F5-B7BF-A18A46CF0636}" type="slidenum">
              <a:rPr lang="en-US"/>
              <a:pPr/>
              <a:t>18</a:t>
            </a:fld>
            <a:endParaRPr lang="en-US"/>
          </a:p>
        </p:txBody>
      </p:sp>
      <p:sp>
        <p:nvSpPr>
          <p:cNvPr id="14960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960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3E2F690-9E4D-45F5-B7BF-A18A46CF0636}" type="slidenum">
              <a:rPr lang="en-US"/>
              <a:pPr/>
              <a:t>19</a:t>
            </a:fld>
            <a:endParaRPr lang="en-US"/>
          </a:p>
        </p:txBody>
      </p:sp>
      <p:sp>
        <p:nvSpPr>
          <p:cNvPr id="14960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960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C79F8EE-0263-4E15-AD78-9B0E4A3A4EEB}" type="slidenum">
              <a:rPr lang="en-US"/>
              <a:pPr/>
              <a:t>20</a:t>
            </a:fld>
            <a:endParaRPr lang="en-US"/>
          </a:p>
        </p:txBody>
      </p:sp>
      <p:sp>
        <p:nvSpPr>
          <p:cNvPr id="1497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97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B26834D-0219-444B-8AE3-96CAB9F083C2}" type="slidenum">
              <a:rPr lang="en-US"/>
              <a:pPr/>
              <a:t>3</a:t>
            </a:fld>
            <a:endParaRPr lang="en-US"/>
          </a:p>
        </p:txBody>
      </p:sp>
      <p:sp>
        <p:nvSpPr>
          <p:cNvPr id="14796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796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D40560D-45E3-4694-9BE5-288731808D41}" type="slidenum">
              <a:rPr lang="en-US"/>
              <a:pPr/>
              <a:t>21</a:t>
            </a:fld>
            <a:endParaRPr lang="en-US"/>
          </a:p>
        </p:txBody>
      </p:sp>
      <p:sp>
        <p:nvSpPr>
          <p:cNvPr id="14981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981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1A374CB-EBF7-4700-8782-608C038C2E20}" type="slidenum">
              <a:rPr lang="en-US"/>
              <a:pPr/>
              <a:t>22</a:t>
            </a:fld>
            <a:endParaRPr lang="en-US"/>
          </a:p>
        </p:txBody>
      </p:sp>
      <p:sp>
        <p:nvSpPr>
          <p:cNvPr id="15001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001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1A374CB-EBF7-4700-8782-608C038C2E20}" type="slidenum">
              <a:rPr lang="en-US"/>
              <a:pPr/>
              <a:t>23</a:t>
            </a:fld>
            <a:endParaRPr lang="en-US"/>
          </a:p>
        </p:txBody>
      </p:sp>
      <p:sp>
        <p:nvSpPr>
          <p:cNvPr id="15001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001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BCCA474-2ADE-4409-900B-A244D18F8BAD}" type="slidenum">
              <a:rPr lang="en-US"/>
              <a:pPr/>
              <a:t>24</a:t>
            </a:fld>
            <a:endParaRPr lang="en-US"/>
          </a:p>
        </p:txBody>
      </p:sp>
      <p:sp>
        <p:nvSpPr>
          <p:cNvPr id="15022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022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BCCA474-2ADE-4409-900B-A244D18F8BAD}" type="slidenum">
              <a:rPr lang="en-US"/>
              <a:pPr/>
              <a:t>25</a:t>
            </a:fld>
            <a:endParaRPr lang="en-US"/>
          </a:p>
        </p:txBody>
      </p:sp>
      <p:sp>
        <p:nvSpPr>
          <p:cNvPr id="15022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022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00BCDB9-BF07-47F4-8A9A-93299EDD2A81}" type="slidenum">
              <a:rPr lang="en-US"/>
              <a:pPr/>
              <a:t>26</a:t>
            </a:fld>
            <a:endParaRPr lang="en-US"/>
          </a:p>
        </p:txBody>
      </p:sp>
      <p:sp>
        <p:nvSpPr>
          <p:cNvPr id="15032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032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37AE043-FFF7-4E69-A20E-7B03065A2C2A}" type="slidenum">
              <a:rPr lang="en-US"/>
              <a:pPr/>
              <a:t>27</a:t>
            </a:fld>
            <a:endParaRPr lang="en-US"/>
          </a:p>
        </p:txBody>
      </p:sp>
      <p:sp>
        <p:nvSpPr>
          <p:cNvPr id="15052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052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37AE043-FFF7-4E69-A20E-7B03065A2C2A}" type="slidenum">
              <a:rPr lang="en-US"/>
              <a:pPr/>
              <a:t>28</a:t>
            </a:fld>
            <a:endParaRPr lang="en-US"/>
          </a:p>
        </p:txBody>
      </p:sp>
      <p:sp>
        <p:nvSpPr>
          <p:cNvPr id="15052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052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A40F3E6-49DA-4118-BE4F-4E958575068D}" type="slidenum">
              <a:rPr lang="en-US"/>
              <a:pPr/>
              <a:t>29</a:t>
            </a:fld>
            <a:endParaRPr lang="en-US"/>
          </a:p>
        </p:txBody>
      </p:sp>
      <p:sp>
        <p:nvSpPr>
          <p:cNvPr id="15063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063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395D4CC-211B-4B54-89AA-83A866F09AF7}" type="slidenum">
              <a:rPr lang="en-US"/>
              <a:pPr/>
              <a:t>30</a:t>
            </a:fld>
            <a:endParaRPr lang="en-US"/>
          </a:p>
        </p:txBody>
      </p:sp>
      <p:sp>
        <p:nvSpPr>
          <p:cNvPr id="15073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073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D11E842-FD55-497D-A9CF-12B15990143A}" type="slidenum">
              <a:rPr lang="en-US"/>
              <a:pPr/>
              <a:t>4</a:t>
            </a:fld>
            <a:endParaRPr lang="en-US"/>
          </a:p>
        </p:txBody>
      </p:sp>
      <p:sp>
        <p:nvSpPr>
          <p:cNvPr id="14807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807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CC01C3B-F050-444D-B65E-90185CE0B387}" type="slidenum">
              <a:rPr lang="en-US"/>
              <a:pPr/>
              <a:t>31</a:t>
            </a:fld>
            <a:endParaRPr lang="en-US"/>
          </a:p>
        </p:txBody>
      </p:sp>
      <p:sp>
        <p:nvSpPr>
          <p:cNvPr id="1508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08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2349F17-59EA-478D-97B1-A8EA5C859BDD}" type="slidenum">
              <a:rPr lang="en-US"/>
              <a:pPr/>
              <a:t>32</a:t>
            </a:fld>
            <a:endParaRPr lang="en-US"/>
          </a:p>
        </p:txBody>
      </p:sp>
      <p:sp>
        <p:nvSpPr>
          <p:cNvPr id="15104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104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2349F17-59EA-478D-97B1-A8EA5C859BDD}" type="slidenum">
              <a:rPr lang="en-US"/>
              <a:pPr/>
              <a:t>33</a:t>
            </a:fld>
            <a:endParaRPr lang="en-US"/>
          </a:p>
        </p:txBody>
      </p:sp>
      <p:sp>
        <p:nvSpPr>
          <p:cNvPr id="15104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104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A43B40D-2A82-4382-8276-CA14884AD033}" type="slidenum">
              <a:rPr lang="en-US"/>
              <a:pPr/>
              <a:t>34</a:t>
            </a:fld>
            <a:endParaRPr lang="en-US"/>
          </a:p>
        </p:txBody>
      </p:sp>
      <p:sp>
        <p:nvSpPr>
          <p:cNvPr id="15114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114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5B4592E-10FF-4204-86DC-FC7C62678F4A}" type="slidenum">
              <a:rPr lang="en-US"/>
              <a:pPr/>
              <a:t>35</a:t>
            </a:fld>
            <a:endParaRPr lang="en-US"/>
          </a:p>
        </p:txBody>
      </p:sp>
      <p:sp>
        <p:nvSpPr>
          <p:cNvPr id="1562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626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4A05FF8-E890-490B-BE47-D051C4B7B7A8}" type="slidenum">
              <a:rPr lang="en-US"/>
              <a:pPr/>
              <a:t>36</a:t>
            </a:fld>
            <a:endParaRPr lang="en-US"/>
          </a:p>
        </p:txBody>
      </p:sp>
      <p:sp>
        <p:nvSpPr>
          <p:cNvPr id="15759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759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105AC06-930C-4178-BF36-58D07F8ACAB4}" type="slidenum">
              <a:rPr lang="en-US"/>
              <a:pPr/>
              <a:t>37</a:t>
            </a:fld>
            <a:endParaRPr lang="en-US"/>
          </a:p>
        </p:txBody>
      </p:sp>
      <p:sp>
        <p:nvSpPr>
          <p:cNvPr id="15144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144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105AC06-930C-4178-BF36-58D07F8ACAB4}" type="slidenum">
              <a:rPr lang="en-US"/>
              <a:pPr/>
              <a:t>38</a:t>
            </a:fld>
            <a:endParaRPr lang="en-US"/>
          </a:p>
        </p:txBody>
      </p:sp>
      <p:sp>
        <p:nvSpPr>
          <p:cNvPr id="15144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144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E454F75-4C2C-48EB-8AB7-06FE31BE75A7}" type="slidenum">
              <a:rPr lang="en-US"/>
              <a:pPr/>
              <a:t>39</a:t>
            </a:fld>
            <a:endParaRPr lang="en-US"/>
          </a:p>
        </p:txBody>
      </p:sp>
      <p:sp>
        <p:nvSpPr>
          <p:cNvPr id="15155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155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0021258-FA56-40CD-A34B-21CFAB63655E}" type="slidenum">
              <a:rPr lang="en-US"/>
              <a:pPr/>
              <a:t>40</a:t>
            </a:fld>
            <a:endParaRPr lang="en-US"/>
          </a:p>
        </p:txBody>
      </p:sp>
      <p:sp>
        <p:nvSpPr>
          <p:cNvPr id="1564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64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CBB9EF4-AF97-46FF-989F-B8CF20B58A0D}" type="slidenum">
              <a:rPr lang="en-US"/>
              <a:pPr/>
              <a:t>5</a:t>
            </a:fld>
            <a:endParaRPr lang="en-US"/>
          </a:p>
        </p:txBody>
      </p:sp>
      <p:sp>
        <p:nvSpPr>
          <p:cNvPr id="14817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817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FF4F731-B1ED-48A0-AF9E-DA1B91E9D693}" type="slidenum">
              <a:rPr lang="en-US"/>
              <a:pPr/>
              <a:t>41</a:t>
            </a:fld>
            <a:endParaRPr lang="en-US"/>
          </a:p>
        </p:txBody>
      </p:sp>
      <p:sp>
        <p:nvSpPr>
          <p:cNvPr id="15667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667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6BD5D66-7812-41A9-8165-02555900B57F}" type="slidenum">
              <a:rPr lang="en-US"/>
              <a:pPr/>
              <a:t>42</a:t>
            </a:fld>
            <a:endParaRPr lang="en-US"/>
          </a:p>
        </p:txBody>
      </p:sp>
      <p:sp>
        <p:nvSpPr>
          <p:cNvPr id="15687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68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280AFC9-EA28-4025-92B9-0E32083492A0}" type="slidenum">
              <a:rPr lang="en-US"/>
              <a:pPr/>
              <a:t>43</a:t>
            </a:fld>
            <a:endParaRPr lang="en-US"/>
          </a:p>
        </p:txBody>
      </p:sp>
      <p:sp>
        <p:nvSpPr>
          <p:cNvPr id="15165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165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21497D4-5642-44A4-A4F8-502F7EE7D11F}" type="slidenum">
              <a:rPr lang="en-US"/>
              <a:pPr/>
              <a:t>44</a:t>
            </a:fld>
            <a:endParaRPr lang="en-US"/>
          </a:p>
        </p:txBody>
      </p:sp>
      <p:sp>
        <p:nvSpPr>
          <p:cNvPr id="15738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738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41EA219-6797-424F-A3D5-920FB637447C}" type="slidenum">
              <a:rPr lang="en-US"/>
              <a:pPr/>
              <a:t>45</a:t>
            </a:fld>
            <a:endParaRPr lang="en-US"/>
          </a:p>
        </p:txBody>
      </p:sp>
      <p:sp>
        <p:nvSpPr>
          <p:cNvPr id="15175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175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30BA072-4CEB-427A-A1D4-36CA45475637}" type="slidenum">
              <a:rPr lang="en-US"/>
              <a:pPr/>
              <a:t>46</a:t>
            </a:fld>
            <a:endParaRPr lang="en-US"/>
          </a:p>
        </p:txBody>
      </p:sp>
      <p:sp>
        <p:nvSpPr>
          <p:cNvPr id="1518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18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20F9C48-C172-456A-BA88-085DFD0A271D}" type="slidenum">
              <a:rPr lang="en-US"/>
              <a:pPr/>
              <a:t>47</a:t>
            </a:fld>
            <a:endParaRPr lang="en-US"/>
          </a:p>
        </p:txBody>
      </p:sp>
      <p:sp>
        <p:nvSpPr>
          <p:cNvPr id="15779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779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5464B83-D3B5-4752-9CDD-0D463F64FA18}" type="slidenum">
              <a:rPr lang="en-US"/>
              <a:pPr/>
              <a:t>48</a:t>
            </a:fld>
            <a:endParaRPr lang="en-US"/>
          </a:p>
        </p:txBody>
      </p:sp>
      <p:sp>
        <p:nvSpPr>
          <p:cNvPr id="15226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226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1295BE6-1D2A-4B26-8740-B3AF85EDF8E3}" type="slidenum">
              <a:rPr lang="en-US"/>
              <a:pPr/>
              <a:t>49</a:t>
            </a:fld>
            <a:endParaRPr lang="en-US"/>
          </a:p>
        </p:txBody>
      </p:sp>
      <p:sp>
        <p:nvSpPr>
          <p:cNvPr id="15206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206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FB62DB1-2FE4-40FF-98AF-961A25A33D35}" type="slidenum">
              <a:rPr lang="en-US"/>
              <a:pPr/>
              <a:t>50</a:t>
            </a:fld>
            <a:endParaRPr lang="en-US"/>
          </a:p>
        </p:txBody>
      </p:sp>
      <p:sp>
        <p:nvSpPr>
          <p:cNvPr id="1521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216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7F00EBA-65DD-49CB-92E1-C9AA5B361DB3}" type="slidenum">
              <a:rPr lang="en-US"/>
              <a:pPr/>
              <a:t>6</a:t>
            </a:fld>
            <a:endParaRPr lang="en-US"/>
          </a:p>
        </p:txBody>
      </p:sp>
      <p:sp>
        <p:nvSpPr>
          <p:cNvPr id="14827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827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E84FA37-C81F-4BD7-842A-036B6EA1D8F2}" type="slidenum">
              <a:rPr lang="en-US"/>
              <a:pPr/>
              <a:t>51</a:t>
            </a:fld>
            <a:endParaRPr lang="en-US"/>
          </a:p>
        </p:txBody>
      </p:sp>
      <p:sp>
        <p:nvSpPr>
          <p:cNvPr id="1523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237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B95477D-7E92-4169-ADB9-30FFFCC9D4E4}" type="slidenum">
              <a:rPr lang="en-US"/>
              <a:pPr/>
              <a:t>52</a:t>
            </a:fld>
            <a:endParaRPr lang="en-US"/>
          </a:p>
        </p:txBody>
      </p:sp>
      <p:sp>
        <p:nvSpPr>
          <p:cNvPr id="15247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247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79CBD1C-FB3F-4649-8F1C-6DC1F0A74909}" type="slidenum">
              <a:rPr lang="en-US"/>
              <a:pPr/>
              <a:t>53</a:t>
            </a:fld>
            <a:endParaRPr lang="en-US"/>
          </a:p>
        </p:txBody>
      </p:sp>
      <p:sp>
        <p:nvSpPr>
          <p:cNvPr id="15820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820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43988A9-1A20-4DFA-859F-DE71DE9D7867}" type="slidenum">
              <a:rPr lang="en-US"/>
              <a:pPr/>
              <a:t>54</a:t>
            </a:fld>
            <a:endParaRPr lang="en-US"/>
          </a:p>
        </p:txBody>
      </p:sp>
      <p:sp>
        <p:nvSpPr>
          <p:cNvPr id="15257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257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3994163-54B9-47A3-9941-74B98EE61825}" type="slidenum">
              <a:rPr lang="en-US"/>
              <a:pPr/>
              <a:t>55</a:t>
            </a:fld>
            <a:endParaRPr lang="en-US"/>
          </a:p>
        </p:txBody>
      </p:sp>
      <p:sp>
        <p:nvSpPr>
          <p:cNvPr id="15267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267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EF26334-0CF8-4407-B514-AEB4277EBB9E}" type="slidenum">
              <a:rPr lang="en-US"/>
              <a:pPr/>
              <a:t>56</a:t>
            </a:fld>
            <a:endParaRPr lang="en-US"/>
          </a:p>
        </p:txBody>
      </p:sp>
      <p:sp>
        <p:nvSpPr>
          <p:cNvPr id="15278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278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18E0E0B-96B4-434F-8AC6-DD6F5D88B05E}" type="slidenum">
              <a:rPr lang="en-US"/>
              <a:pPr/>
              <a:t>57</a:t>
            </a:fld>
            <a:endParaRPr lang="en-US"/>
          </a:p>
        </p:txBody>
      </p:sp>
      <p:sp>
        <p:nvSpPr>
          <p:cNvPr id="15288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288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4BE15D3-16EC-4452-8545-1E15BAC7D894}" type="slidenum">
              <a:rPr lang="en-US"/>
              <a:pPr/>
              <a:t>58</a:t>
            </a:fld>
            <a:endParaRPr lang="en-US"/>
          </a:p>
        </p:txBody>
      </p:sp>
      <p:sp>
        <p:nvSpPr>
          <p:cNvPr id="15298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298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FA71F86-95F6-4D5E-9381-301543BFDB3B}" type="slidenum">
              <a:rPr lang="en-US"/>
              <a:pPr/>
              <a:t>59</a:t>
            </a:fld>
            <a:endParaRPr lang="en-US"/>
          </a:p>
        </p:txBody>
      </p:sp>
      <p:sp>
        <p:nvSpPr>
          <p:cNvPr id="15329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29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FA71F86-95F6-4D5E-9381-301543BFDB3B}" type="slidenum">
              <a:rPr lang="en-US"/>
              <a:pPr/>
              <a:t>60</a:t>
            </a:fld>
            <a:endParaRPr lang="en-US"/>
          </a:p>
        </p:txBody>
      </p:sp>
      <p:sp>
        <p:nvSpPr>
          <p:cNvPr id="15329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29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4147E44-0709-46C3-84C0-5D25DDFEF731}" type="slidenum">
              <a:rPr lang="en-US"/>
              <a:pPr/>
              <a:t>7</a:t>
            </a:fld>
            <a:endParaRPr lang="en-US"/>
          </a:p>
        </p:txBody>
      </p:sp>
      <p:sp>
        <p:nvSpPr>
          <p:cNvPr id="14837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837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BDA95D9-5E87-4EEE-9833-BE3F7AA66D27}" type="slidenum">
              <a:rPr lang="en-US"/>
              <a:pPr/>
              <a:t>61</a:t>
            </a:fld>
            <a:endParaRPr lang="en-US"/>
          </a:p>
        </p:txBody>
      </p:sp>
      <p:sp>
        <p:nvSpPr>
          <p:cNvPr id="15349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49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BDA95D9-5E87-4EEE-9833-BE3F7AA66D27}" type="slidenum">
              <a:rPr lang="en-US"/>
              <a:pPr/>
              <a:t>62</a:t>
            </a:fld>
            <a:endParaRPr lang="en-US"/>
          </a:p>
        </p:txBody>
      </p:sp>
      <p:sp>
        <p:nvSpPr>
          <p:cNvPr id="15349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49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A801190-6163-4DEA-A199-ED7342F82D9F}" type="slidenum">
              <a:rPr lang="en-US"/>
              <a:pPr/>
              <a:t>63</a:t>
            </a:fld>
            <a:endParaRPr lang="en-US"/>
          </a:p>
        </p:txBody>
      </p:sp>
      <p:sp>
        <p:nvSpPr>
          <p:cNvPr id="15360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0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D2C9081-6232-4B04-BB14-F465B013870E}" type="slidenum">
              <a:rPr lang="en-US"/>
              <a:pPr/>
              <a:t>64</a:t>
            </a:fld>
            <a:endParaRPr lang="en-US"/>
          </a:p>
        </p:txBody>
      </p:sp>
      <p:sp>
        <p:nvSpPr>
          <p:cNvPr id="15370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70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8B23A1F-7748-4A77-9F52-FA8C8DFC92AD}" type="slidenum">
              <a:rPr lang="en-US"/>
              <a:pPr/>
              <a:t>65</a:t>
            </a:fld>
            <a:endParaRPr lang="en-US"/>
          </a:p>
        </p:txBody>
      </p:sp>
      <p:sp>
        <p:nvSpPr>
          <p:cNvPr id="15380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80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CD981D2-584F-47D2-9FEF-845A38A2EE4F}" type="slidenum">
              <a:rPr lang="en-US"/>
              <a:pPr/>
              <a:t>66</a:t>
            </a:fld>
            <a:endParaRPr lang="en-US"/>
          </a:p>
        </p:txBody>
      </p:sp>
      <p:sp>
        <p:nvSpPr>
          <p:cNvPr id="15390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90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1BF1BE7-55B3-46C3-B2F6-40588548BEC4}" type="slidenum">
              <a:rPr lang="en-US"/>
              <a:pPr/>
              <a:t>67</a:t>
            </a:fld>
            <a:endParaRPr lang="en-US"/>
          </a:p>
        </p:txBody>
      </p:sp>
      <p:sp>
        <p:nvSpPr>
          <p:cNvPr id="15400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40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943F302-140B-4F48-A22C-5C25803DDE46}" type="slidenum">
              <a:rPr lang="en-US"/>
              <a:pPr/>
              <a:t>68</a:t>
            </a:fld>
            <a:endParaRPr lang="en-US"/>
          </a:p>
        </p:txBody>
      </p:sp>
      <p:sp>
        <p:nvSpPr>
          <p:cNvPr id="1541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41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B9B95E0-8AB4-4787-8C6D-F21881D8C0F3}" type="slidenum">
              <a:rPr lang="en-US"/>
              <a:pPr/>
              <a:t>69</a:t>
            </a:fld>
            <a:endParaRPr lang="en-US"/>
          </a:p>
        </p:txBody>
      </p:sp>
      <p:sp>
        <p:nvSpPr>
          <p:cNvPr id="1542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421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DE9390F-2E0E-41E7-8C59-A0B8FD319779}" type="slidenum">
              <a:rPr lang="en-US"/>
              <a:pPr/>
              <a:t>70</a:t>
            </a:fld>
            <a:endParaRPr lang="en-US"/>
          </a:p>
        </p:txBody>
      </p:sp>
      <p:sp>
        <p:nvSpPr>
          <p:cNvPr id="15431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431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BE0740B-8578-4382-833D-478C1D4E6BDA}" type="slidenum">
              <a:rPr lang="en-US"/>
              <a:pPr/>
              <a:t>8</a:t>
            </a:fld>
            <a:endParaRPr lang="en-US"/>
          </a:p>
        </p:txBody>
      </p:sp>
      <p:sp>
        <p:nvSpPr>
          <p:cNvPr id="14848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848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6A45590-6A01-459E-9531-AE8C80C86E52}" type="slidenum">
              <a:rPr lang="en-US"/>
              <a:pPr/>
              <a:t>71</a:t>
            </a:fld>
            <a:endParaRPr lang="en-US"/>
          </a:p>
        </p:txBody>
      </p:sp>
      <p:sp>
        <p:nvSpPr>
          <p:cNvPr id="1544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441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390936C-EE46-4924-BF4A-0D42DEFA90A4}" type="slidenum">
              <a:rPr lang="en-US"/>
              <a:pPr/>
              <a:t>72</a:t>
            </a:fld>
            <a:endParaRPr lang="en-US"/>
          </a:p>
        </p:txBody>
      </p:sp>
      <p:sp>
        <p:nvSpPr>
          <p:cNvPr id="15452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45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D7B63DB-83C1-4E86-9EBA-63B245E2DD0B}" type="slidenum">
              <a:rPr lang="en-US"/>
              <a:pPr/>
              <a:t>73</a:t>
            </a:fld>
            <a:endParaRPr lang="en-US"/>
          </a:p>
        </p:txBody>
      </p:sp>
      <p:sp>
        <p:nvSpPr>
          <p:cNvPr id="1546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46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F571904-0E16-45E6-A377-954514321522}" type="slidenum">
              <a:rPr lang="en-US"/>
              <a:pPr/>
              <a:t>74</a:t>
            </a:fld>
            <a:endParaRPr lang="en-US"/>
          </a:p>
        </p:txBody>
      </p:sp>
      <p:sp>
        <p:nvSpPr>
          <p:cNvPr id="15472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472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5B68C49-0E67-4417-A1EF-13DD6F19B384}" type="slidenum">
              <a:rPr lang="en-US"/>
              <a:pPr/>
              <a:t>75</a:t>
            </a:fld>
            <a:endParaRPr lang="en-US"/>
          </a:p>
        </p:txBody>
      </p:sp>
      <p:sp>
        <p:nvSpPr>
          <p:cNvPr id="1548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48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353396A-BB7C-49AC-AC7F-4B9D2CA5D48B}" type="slidenum">
              <a:rPr lang="en-US"/>
              <a:pPr/>
              <a:t>76</a:t>
            </a:fld>
            <a:endParaRPr lang="en-US"/>
          </a:p>
        </p:txBody>
      </p:sp>
      <p:sp>
        <p:nvSpPr>
          <p:cNvPr id="1556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56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353396A-BB7C-49AC-AC7F-4B9D2CA5D48B}" type="slidenum">
              <a:rPr lang="en-US"/>
              <a:pPr/>
              <a:t>77</a:t>
            </a:fld>
            <a:endParaRPr lang="en-US"/>
          </a:p>
        </p:txBody>
      </p:sp>
      <p:sp>
        <p:nvSpPr>
          <p:cNvPr id="1556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56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353396A-BB7C-49AC-AC7F-4B9D2CA5D48B}" type="slidenum">
              <a:rPr lang="en-US"/>
              <a:pPr/>
              <a:t>78</a:t>
            </a:fld>
            <a:endParaRPr lang="en-US"/>
          </a:p>
        </p:txBody>
      </p:sp>
      <p:sp>
        <p:nvSpPr>
          <p:cNvPr id="1556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56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353396A-BB7C-49AC-AC7F-4B9D2CA5D48B}" type="slidenum">
              <a:rPr lang="en-US"/>
              <a:pPr/>
              <a:t>79</a:t>
            </a:fld>
            <a:endParaRPr lang="en-US"/>
          </a:p>
        </p:txBody>
      </p:sp>
      <p:sp>
        <p:nvSpPr>
          <p:cNvPr id="1556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56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353396A-BB7C-49AC-AC7F-4B9D2CA5D48B}" type="slidenum">
              <a:rPr lang="en-US"/>
              <a:pPr/>
              <a:t>80</a:t>
            </a:fld>
            <a:endParaRPr lang="en-US"/>
          </a:p>
        </p:txBody>
      </p:sp>
      <p:sp>
        <p:nvSpPr>
          <p:cNvPr id="1556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56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B763FDA-0999-4C7C-BFB5-5F02F678E143}" type="slidenum">
              <a:rPr lang="en-US"/>
              <a:pPr/>
              <a:t>9</a:t>
            </a:fld>
            <a:endParaRPr lang="en-US"/>
          </a:p>
        </p:txBody>
      </p:sp>
      <p:sp>
        <p:nvSpPr>
          <p:cNvPr id="14868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868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353396A-BB7C-49AC-AC7F-4B9D2CA5D48B}" type="slidenum">
              <a:rPr lang="en-US"/>
              <a:pPr/>
              <a:t>81</a:t>
            </a:fld>
            <a:endParaRPr lang="en-US"/>
          </a:p>
        </p:txBody>
      </p:sp>
      <p:sp>
        <p:nvSpPr>
          <p:cNvPr id="1556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56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353396A-BB7C-49AC-AC7F-4B9D2CA5D48B}" type="slidenum">
              <a:rPr lang="en-US"/>
              <a:pPr/>
              <a:t>82</a:t>
            </a:fld>
            <a:endParaRPr lang="en-US"/>
          </a:p>
        </p:txBody>
      </p:sp>
      <p:sp>
        <p:nvSpPr>
          <p:cNvPr id="1556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56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353396A-BB7C-49AC-AC7F-4B9D2CA5D48B}" type="slidenum">
              <a:rPr lang="en-US"/>
              <a:pPr/>
              <a:t>83</a:t>
            </a:fld>
            <a:endParaRPr lang="en-US"/>
          </a:p>
        </p:txBody>
      </p:sp>
      <p:sp>
        <p:nvSpPr>
          <p:cNvPr id="1556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56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353396A-BB7C-49AC-AC7F-4B9D2CA5D48B}" type="slidenum">
              <a:rPr lang="en-US"/>
              <a:pPr/>
              <a:t>84</a:t>
            </a:fld>
            <a:endParaRPr lang="en-US"/>
          </a:p>
        </p:txBody>
      </p:sp>
      <p:sp>
        <p:nvSpPr>
          <p:cNvPr id="1556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56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353396A-BB7C-49AC-AC7F-4B9D2CA5D48B}" type="slidenum">
              <a:rPr lang="en-US"/>
              <a:pPr/>
              <a:t>85</a:t>
            </a:fld>
            <a:endParaRPr lang="en-US"/>
          </a:p>
        </p:txBody>
      </p:sp>
      <p:sp>
        <p:nvSpPr>
          <p:cNvPr id="1556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56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353396A-BB7C-49AC-AC7F-4B9D2CA5D48B}" type="slidenum">
              <a:rPr lang="en-US"/>
              <a:pPr/>
              <a:t>86</a:t>
            </a:fld>
            <a:endParaRPr lang="en-US"/>
          </a:p>
        </p:txBody>
      </p:sp>
      <p:sp>
        <p:nvSpPr>
          <p:cNvPr id="1556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56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353396A-BB7C-49AC-AC7F-4B9D2CA5D48B}" type="slidenum">
              <a:rPr lang="en-US"/>
              <a:pPr/>
              <a:t>87</a:t>
            </a:fld>
            <a:endParaRPr lang="en-US"/>
          </a:p>
        </p:txBody>
      </p:sp>
      <p:sp>
        <p:nvSpPr>
          <p:cNvPr id="1556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56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hdr" sz="quarter" idx="4294967295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84408" tIns="42204" rIns="84408" bIns="42204"/>
          <a:lstStyle/>
          <a:p>
            <a:r>
              <a:rPr lang="en-AU"/>
              <a:t>Morgan Kaufmann Publishers</a:t>
            </a:r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dt" sz="quarter" idx="4294967295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84408" tIns="42204" rIns="84408" bIns="42204"/>
          <a:lstStyle/>
          <a:p>
            <a:fld id="{35C2AF90-D46A-49C3-BC95-0A1078DD299B}" type="datetime3">
              <a:rPr lang="en-AU"/>
              <a:pPr/>
              <a:t>8 May, 2014</a:t>
            </a:fld>
            <a:endParaRPr lang="en-AU"/>
          </a:p>
        </p:txBody>
      </p:sp>
      <p:sp>
        <p:nvSpPr>
          <p:cNvPr id="41988" name="Rectangle 6"/>
          <p:cNvSpPr>
            <a:spLocks noGrp="1" noChangeArrowheads="1"/>
          </p:cNvSpPr>
          <p:nvPr>
            <p:ph type="ftr" sz="quarter" idx="4294967295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84408" tIns="42204" rIns="84408" bIns="42204"/>
          <a:lstStyle/>
          <a:p>
            <a:r>
              <a:rPr lang="en-AU"/>
              <a:t>Chapter 6 — Storage and Other I/O Topics</a:t>
            </a:r>
          </a:p>
        </p:txBody>
      </p:sp>
      <p:sp>
        <p:nvSpPr>
          <p:cNvPr id="41989" name="Rectangle 7"/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84408" tIns="42204" rIns="84408" bIns="42204"/>
          <a:lstStyle/>
          <a:p>
            <a:fld id="{07712728-DAAB-40BC-89C6-012CEDCB62BD}" type="slidenum">
              <a:rPr lang="en-AU"/>
              <a:pPr/>
              <a:t>88</a:t>
            </a:fld>
            <a:endParaRPr lang="en-AU"/>
          </a:p>
        </p:txBody>
      </p:sp>
      <p:sp>
        <p:nvSpPr>
          <p:cNvPr id="41990" name="Rectangle 2"/>
          <p:cNvSpPr>
            <a:spLocks noChangeArrowheads="1" noTextEdit="1"/>
          </p:cNvSpPr>
          <p:nvPr>
            <p:ph type="sldImg"/>
          </p:nvPr>
        </p:nvSpPr>
        <p:spPr/>
      </p:sp>
      <p:sp>
        <p:nvSpPr>
          <p:cNvPr id="41991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hdr" sz="quarter" idx="4294967295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84408" tIns="42204" rIns="84408" bIns="42204"/>
          <a:lstStyle/>
          <a:p>
            <a:r>
              <a:rPr lang="en-AU"/>
              <a:t>Morgan Kaufmann Publishers</a:t>
            </a:r>
          </a:p>
        </p:txBody>
      </p:sp>
      <p:sp>
        <p:nvSpPr>
          <p:cNvPr id="43011" name="Rectangle 3"/>
          <p:cNvSpPr>
            <a:spLocks noGrp="1" noChangeArrowheads="1"/>
          </p:cNvSpPr>
          <p:nvPr>
            <p:ph type="dt" sz="quarter" idx="4294967295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84408" tIns="42204" rIns="84408" bIns="42204"/>
          <a:lstStyle/>
          <a:p>
            <a:fld id="{D51AA97D-7811-4F78-8B66-0DC682CA6D4B}" type="datetime3">
              <a:rPr lang="en-AU"/>
              <a:pPr/>
              <a:t>8 May, 2014</a:t>
            </a:fld>
            <a:endParaRPr lang="en-AU"/>
          </a:p>
        </p:txBody>
      </p:sp>
      <p:sp>
        <p:nvSpPr>
          <p:cNvPr id="43012" name="Rectangle 6"/>
          <p:cNvSpPr>
            <a:spLocks noGrp="1" noChangeArrowheads="1"/>
          </p:cNvSpPr>
          <p:nvPr>
            <p:ph type="ftr" sz="quarter" idx="4294967295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84408" tIns="42204" rIns="84408" bIns="42204"/>
          <a:lstStyle/>
          <a:p>
            <a:r>
              <a:rPr lang="en-AU"/>
              <a:t>Chapter 6 — Storage and Other I/O Topics</a:t>
            </a:r>
          </a:p>
        </p:txBody>
      </p:sp>
      <p:sp>
        <p:nvSpPr>
          <p:cNvPr id="43013" name="Rectangle 7"/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84408" tIns="42204" rIns="84408" bIns="42204"/>
          <a:lstStyle/>
          <a:p>
            <a:fld id="{8F94BAB8-C359-4488-BCBB-7447D0376E62}" type="slidenum">
              <a:rPr lang="en-AU"/>
              <a:pPr/>
              <a:t>89</a:t>
            </a:fld>
            <a:endParaRPr lang="en-AU"/>
          </a:p>
        </p:txBody>
      </p:sp>
      <p:sp>
        <p:nvSpPr>
          <p:cNvPr id="43014" name="Rectangle 2"/>
          <p:cNvSpPr>
            <a:spLocks noChangeArrowheads="1" noTextEdit="1"/>
          </p:cNvSpPr>
          <p:nvPr>
            <p:ph type="sldImg"/>
          </p:nvPr>
        </p:nvSpPr>
        <p:spPr/>
      </p:sp>
      <p:sp>
        <p:nvSpPr>
          <p:cNvPr id="4301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B763FDA-0999-4C7C-BFB5-5F02F678E143}" type="slidenum">
              <a:rPr lang="en-US"/>
              <a:pPr/>
              <a:t>10</a:t>
            </a:fld>
            <a:endParaRPr lang="en-US"/>
          </a:p>
        </p:txBody>
      </p:sp>
      <p:sp>
        <p:nvSpPr>
          <p:cNvPr id="14868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868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914400" y="0"/>
            <a:ext cx="8229600" cy="9190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5638800" y="6477000"/>
            <a:ext cx="1905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aseline="0" dirty="0" smtClean="0">
                <a:solidFill>
                  <a:schemeClr val="bg1">
                    <a:lumMod val="50000"/>
                  </a:schemeClr>
                </a:solidFill>
              </a:rPr>
              <a:t>Chapter 8 &lt;</a:t>
            </a:r>
            <a:fld id="{D1B2EFE9-D440-4A3B-858C-5FEDF5DD0E10}" type="slidenum">
              <a:rPr lang="en-US" sz="1400" smtClean="0">
                <a:solidFill>
                  <a:schemeClr val="bg1">
                    <a:lumMod val="50000"/>
                  </a:schemeClr>
                </a:solidFill>
              </a:rPr>
              <a:pPr/>
              <a:t>‹#›</a:t>
            </a:fld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</a:rPr>
              <a:t>&gt; </a:t>
            </a:r>
            <a:endParaRPr 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Rectangle 4"/>
          <p:cNvSpPr/>
          <p:nvPr userDrawn="1"/>
        </p:nvSpPr>
        <p:spPr>
          <a:xfrm rot="16200000">
            <a:off x="-2855483" y="2924641"/>
            <a:ext cx="6480428" cy="81560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en-US" sz="4700" b="1" i="1" cap="all" spc="0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Memory &amp; I/O Systems</a:t>
            </a:r>
            <a:endParaRPr lang="en-US" sz="4700" b="1" i="1" cap="all" spc="0" dirty="0">
              <a:ln w="0"/>
              <a:gradFill flip="none">
                <a:gsLst>
                  <a:gs pos="0">
                    <a:schemeClr val="accent1">
                      <a:tint val="75000"/>
                      <a:shade val="75000"/>
                      <a:satMod val="170000"/>
                    </a:schemeClr>
                  </a:gs>
                  <a:gs pos="49000">
                    <a:schemeClr val="accent1">
                      <a:tint val="88000"/>
                      <a:shade val="65000"/>
                      <a:satMod val="172000"/>
                    </a:schemeClr>
                  </a:gs>
                  <a:gs pos="50000">
                    <a:schemeClr val="accent1">
                      <a:shade val="65000"/>
                      <a:satMod val="130000"/>
                    </a:schemeClr>
                  </a:gs>
                  <a:gs pos="92000">
                    <a:schemeClr val="accent1">
                      <a:shade val="50000"/>
                      <a:satMod val="120000"/>
                    </a:schemeClr>
                  </a:gs>
                  <a:gs pos="100000">
                    <a:schemeClr val="accent1">
                      <a:shade val="48000"/>
                      <a:satMod val="120000"/>
                    </a:schemeClr>
                  </a:gs>
                </a:gsLst>
                <a:lin ang="5400000"/>
              </a:gradFill>
              <a:effectLst>
                <a:reflection blurRad="12700" stA="50000" endPos="50000" dist="5000" dir="5400000" sy="-100000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xmlns="" val="3758139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914400" y="0"/>
            <a:ext cx="8229600" cy="9190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 userDrawn="1"/>
        </p:nvSpPr>
        <p:spPr>
          <a:xfrm>
            <a:off x="5638800" y="6474023"/>
            <a:ext cx="1981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aseline="0" dirty="0" smtClean="0">
                <a:solidFill>
                  <a:schemeClr val="bg1">
                    <a:lumMod val="50000"/>
                  </a:schemeClr>
                </a:solidFill>
              </a:rPr>
              <a:t>Chapter 8 &lt;</a:t>
            </a:r>
            <a:fld id="{D1B2EFE9-D440-4A3B-858C-5FEDF5DD0E10}" type="slidenum">
              <a:rPr lang="en-US" sz="1400" smtClean="0">
                <a:solidFill>
                  <a:schemeClr val="bg1">
                    <a:lumMod val="50000"/>
                  </a:schemeClr>
                </a:solidFill>
              </a:rPr>
              <a:pPr/>
              <a:t>‹#›</a:t>
            </a:fld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</a:rPr>
              <a:t>&gt; </a:t>
            </a:r>
            <a:endParaRPr 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 rot="16200000">
            <a:off x="-2855483" y="2924641"/>
            <a:ext cx="6480428" cy="81560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en-US" sz="4700" b="1" i="1" cap="all" spc="0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Memory &amp; I/O Systems</a:t>
            </a:r>
            <a:endParaRPr lang="en-US" sz="4700" b="1" i="1" cap="all" spc="0" dirty="0">
              <a:ln w="0"/>
              <a:gradFill flip="none">
                <a:gsLst>
                  <a:gs pos="0">
                    <a:schemeClr val="accent1">
                      <a:tint val="75000"/>
                      <a:shade val="75000"/>
                      <a:satMod val="170000"/>
                    </a:schemeClr>
                  </a:gs>
                  <a:gs pos="49000">
                    <a:schemeClr val="accent1">
                      <a:tint val="88000"/>
                      <a:shade val="65000"/>
                      <a:satMod val="172000"/>
                    </a:schemeClr>
                  </a:gs>
                  <a:gs pos="50000">
                    <a:schemeClr val="accent1">
                      <a:shade val="65000"/>
                      <a:satMod val="130000"/>
                    </a:schemeClr>
                  </a:gs>
                  <a:gs pos="92000">
                    <a:schemeClr val="accent1">
                      <a:shade val="50000"/>
                      <a:satMod val="120000"/>
                    </a:schemeClr>
                  </a:gs>
                  <a:gs pos="100000">
                    <a:schemeClr val="accent1">
                      <a:shade val="48000"/>
                      <a:satMod val="120000"/>
                    </a:schemeClr>
                  </a:gs>
                </a:gsLst>
                <a:lin ang="5400000"/>
              </a:gradFill>
              <a:effectLst>
                <a:reflection blurRad="12700" stA="50000" endPos="50000" dist="5000" dir="5400000" sy="-100000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xmlns="" val="20443080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dirty="0" smtClean="0"/>
            </a:lvl1pPr>
          </a:lstStyle>
          <a:p>
            <a:pPr>
              <a:defRPr/>
            </a:pPr>
            <a:r>
              <a:rPr lang="en-US"/>
              <a:t>Copyright © 2012  Elsevier</a:t>
            </a: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1-&lt;</a:t>
            </a:r>
            <a:fld id="{CC12C447-90FA-420C-B74C-1A635C444937}" type="slidenum">
              <a:rPr lang="en-US"/>
              <a:pPr>
                <a:defRPr/>
              </a:pPr>
              <a:t>‹#›</a:t>
            </a:fld>
            <a:r>
              <a:rPr lang="en-US"/>
              <a:t>&gt;</a:t>
            </a:r>
          </a:p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xmlns="" val="2964295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600" y="101600"/>
            <a:ext cx="7772400" cy="889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219200"/>
            <a:ext cx="3810000" cy="4953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219200"/>
            <a:ext cx="3810000" cy="24003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771900"/>
            <a:ext cx="3810000" cy="24003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dirty="0" smtClean="0"/>
            </a:lvl1pPr>
          </a:lstStyle>
          <a:p>
            <a:pPr>
              <a:defRPr/>
            </a:pPr>
            <a:r>
              <a:rPr lang="en-US"/>
              <a:t>Copyright © 2012  Elsevier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1-&lt;</a:t>
            </a:r>
            <a:fld id="{E7ED6BBA-2425-4A43-B586-383F2BB07C4C}" type="slidenum">
              <a:rPr lang="en-US"/>
              <a:pPr>
                <a:defRPr/>
              </a:pPr>
              <a:t>‹#›</a:t>
            </a:fld>
            <a:r>
              <a:rPr lang="en-US"/>
              <a:t>&gt;</a:t>
            </a:r>
          </a:p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xmlns="" val="1101367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600" y="101600"/>
            <a:ext cx="7772400" cy="889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85800" y="1219200"/>
            <a:ext cx="7772400" cy="4953000"/>
          </a:xfrm>
        </p:spPr>
        <p:txBody>
          <a:bodyPr/>
          <a:lstStyle/>
          <a:p>
            <a:pPr lvl="0"/>
            <a:endParaRPr lang="en-US" noProof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 smtClean="0"/>
              <a:t>Copyright © 2012  Elsevier</a:t>
            </a: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1-&lt;</a:t>
            </a:r>
            <a:fld id="{68946159-E475-47D9-8550-A9F0B445C791}" type="slidenum">
              <a:rPr lang="en-US"/>
              <a:pPr>
                <a:defRPr/>
              </a:pPr>
              <a:t>‹#›</a:t>
            </a:fld>
            <a:r>
              <a:rPr lang="en-US"/>
              <a:t>&gt;</a:t>
            </a:r>
          </a:p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xmlns="" val="151334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101600" y="101600"/>
            <a:ext cx="7772400" cy="889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85800" y="1219200"/>
            <a:ext cx="3810000" cy="24003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219200"/>
            <a:ext cx="3810000" cy="24003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85800" y="3771900"/>
            <a:ext cx="3810000" cy="24003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8200" y="3771900"/>
            <a:ext cx="3810000" cy="24003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 smtClean="0"/>
              <a:t>Copyright © 2012  Elsevier</a:t>
            </a:r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1-&lt;</a:t>
            </a:r>
            <a:fld id="{CCDCC2DC-EBCD-44EE-92DB-9C06DDE632FD}" type="slidenum">
              <a:rPr lang="en-US"/>
              <a:pPr>
                <a:defRPr/>
              </a:pPr>
              <a:t>‹#›</a:t>
            </a:fld>
            <a:r>
              <a:rPr lang="en-US"/>
              <a:t>&gt;</a:t>
            </a:r>
          </a:p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xmlns="" val="22934680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219200"/>
            <a:ext cx="3810000" cy="4953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19200"/>
            <a:ext cx="3810000" cy="4953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10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Copyright © 2012  Elsevier</a:t>
            </a:r>
            <a:endParaRPr lang="en-GB"/>
          </a:p>
        </p:txBody>
      </p:sp>
      <p:sp>
        <p:nvSpPr>
          <p:cNvPr id="6" name="Rectangle 11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1-&lt;</a:t>
            </a:r>
            <a:fld id="{B4FEF99E-A19F-4A0B-A62E-3729EECDD901}" type="slidenum">
              <a:rPr lang="en-US"/>
              <a:pPr>
                <a:defRPr/>
              </a:pPr>
              <a:t>‹#›</a:t>
            </a:fld>
            <a:r>
              <a:rPr lang="en-US"/>
              <a:t>&gt;</a:t>
            </a:r>
          </a:p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xmlns="" val="36295014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600" y="101600"/>
            <a:ext cx="7772400" cy="889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219200"/>
            <a:ext cx="3810000" cy="4953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19200"/>
            <a:ext cx="3810000" cy="4953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 smtClean="0"/>
              <a:t>Copyright © 2012  Elsevier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1-&lt;</a:t>
            </a:r>
            <a:fld id="{9F7ADD3E-E1D6-46D5-BCAD-B4AEBA813F75}" type="slidenum">
              <a:rPr lang="en-US"/>
              <a:pPr>
                <a:defRPr/>
              </a:pPr>
              <a:t>‹#›</a:t>
            </a:fld>
            <a:r>
              <a:rPr lang="en-US"/>
              <a:t>&gt;</a:t>
            </a:r>
          </a:p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xmlns="" val="8276607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1692275" y="6381750"/>
            <a:ext cx="7272338" cy="3587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/>
              <a:t>Chapter 6 — Storage and Other I/O Topics — </a:t>
            </a:r>
            <a:fld id="{0365A302-CFCC-48F0-9FDE-20EB7F35C09E}" type="slidenum">
              <a:rPr lang="en-AU"/>
              <a:pPr>
                <a:defRPr/>
              </a:pPr>
              <a:t>‹#›</a:t>
            </a:fld>
            <a:endParaRPr lang="en-A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1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746080-453C-4BEF-9A1F-F094B996EB79}" type="datetimeFigureOut">
              <a:rPr lang="en-US" smtClean="0"/>
              <a:pPr/>
              <a:t>08/05/2014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B2EFE9-D440-4A3B-858C-5FEDF5DD0E1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533500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tags" Target="../tags/tag26.xml"/><Relationship Id="rId2" Type="http://schemas.openxmlformats.org/officeDocument/2006/relationships/tags" Target="../tags/tag25.xml"/><Relationship Id="rId1" Type="http://schemas.openxmlformats.org/officeDocument/2006/relationships/tags" Target="../tags/tag24.xml"/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4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1.xml"/><Relationship Id="rId1" Type="http://schemas.openxmlformats.org/officeDocument/2006/relationships/tags" Target="../tags/tag30.xml"/><Relationship Id="rId4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tags" Target="../tags/tag33.xml"/><Relationship Id="rId2" Type="http://schemas.openxmlformats.org/officeDocument/2006/relationships/tags" Target="../tags/tag32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3.bin"/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tags" Target="../tags/tag36.xml"/><Relationship Id="rId2" Type="http://schemas.openxmlformats.org/officeDocument/2006/relationships/tags" Target="../tags/tag35.xml"/><Relationship Id="rId1" Type="http://schemas.openxmlformats.org/officeDocument/2006/relationships/tags" Target="../tags/tag34.xml"/><Relationship Id="rId6" Type="http://schemas.openxmlformats.org/officeDocument/2006/relationships/notesSlide" Target="../notesSlides/notesSlide13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3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9.xml"/><Relationship Id="rId1" Type="http://schemas.openxmlformats.org/officeDocument/2006/relationships/tags" Target="../tags/tag38.xml"/><Relationship Id="rId4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tags" Target="../tags/tag42.xml"/><Relationship Id="rId2" Type="http://schemas.openxmlformats.org/officeDocument/2006/relationships/tags" Target="../tags/tag41.xml"/><Relationship Id="rId1" Type="http://schemas.openxmlformats.org/officeDocument/2006/relationships/tags" Target="../tags/tag40.xml"/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4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5.xml"/><Relationship Id="rId1" Type="http://schemas.openxmlformats.org/officeDocument/2006/relationships/tags" Target="../tags/tag44.xml"/><Relationship Id="rId4" Type="http://schemas.openxmlformats.org/officeDocument/2006/relationships/notesSlide" Target="../notesSlides/notesSlide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tags" Target="../tags/tag48.xml"/><Relationship Id="rId2" Type="http://schemas.openxmlformats.org/officeDocument/2006/relationships/tags" Target="../tags/tag47.xml"/><Relationship Id="rId1" Type="http://schemas.openxmlformats.org/officeDocument/2006/relationships/tags" Target="../tags/tag46.xml"/><Relationship Id="rId6" Type="http://schemas.openxmlformats.org/officeDocument/2006/relationships/notesSlide" Target="../notesSlides/notesSlide17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4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tags" Target="../tags/tag52.xml"/><Relationship Id="rId2" Type="http://schemas.openxmlformats.org/officeDocument/2006/relationships/tags" Target="../tags/tag51.xml"/><Relationship Id="rId1" Type="http://schemas.openxmlformats.org/officeDocument/2006/relationships/tags" Target="../tags/tag50.xml"/><Relationship Id="rId6" Type="http://schemas.openxmlformats.org/officeDocument/2006/relationships/notesSlide" Target="../notesSlides/notesSlide18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5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4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tags" Target="../tags/tag55.xml"/><Relationship Id="rId7" Type="http://schemas.openxmlformats.org/officeDocument/2006/relationships/oleObject" Target="../embeddings/oleObject4.bin"/><Relationship Id="rId2" Type="http://schemas.openxmlformats.org/officeDocument/2006/relationships/tags" Target="../tags/tag54.xml"/><Relationship Id="rId1" Type="http://schemas.openxmlformats.org/officeDocument/2006/relationships/vmlDrawing" Target="../drawings/vmlDrawing4.vml"/><Relationship Id="rId6" Type="http://schemas.openxmlformats.org/officeDocument/2006/relationships/notesSlide" Target="../notesSlides/notesSlide19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5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tags" Target="../tags/tag58.xml"/><Relationship Id="rId7" Type="http://schemas.openxmlformats.org/officeDocument/2006/relationships/oleObject" Target="../embeddings/oleObject5.bin"/><Relationship Id="rId2" Type="http://schemas.openxmlformats.org/officeDocument/2006/relationships/tags" Target="../tags/tag57.xml"/><Relationship Id="rId1" Type="http://schemas.openxmlformats.org/officeDocument/2006/relationships/vmlDrawing" Target="../drawings/vmlDrawing5.vml"/><Relationship Id="rId6" Type="http://schemas.openxmlformats.org/officeDocument/2006/relationships/notesSlide" Target="../notesSlides/notesSlide20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59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.bin"/><Relationship Id="rId3" Type="http://schemas.openxmlformats.org/officeDocument/2006/relationships/tags" Target="../tags/tag61.xml"/><Relationship Id="rId7" Type="http://schemas.openxmlformats.org/officeDocument/2006/relationships/notesSlide" Target="../notesSlides/notesSlide21.xml"/><Relationship Id="rId2" Type="http://schemas.openxmlformats.org/officeDocument/2006/relationships/tags" Target="../tags/tag60.xml"/><Relationship Id="rId1" Type="http://schemas.openxmlformats.org/officeDocument/2006/relationships/vmlDrawing" Target="../drawings/vmlDrawing6.v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63.xml"/><Relationship Id="rId4" Type="http://schemas.openxmlformats.org/officeDocument/2006/relationships/tags" Target="../tags/tag6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2.xml"/><Relationship Id="rId3" Type="http://schemas.openxmlformats.org/officeDocument/2006/relationships/tags" Target="../tags/tag65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64.xml"/><Relationship Id="rId1" Type="http://schemas.openxmlformats.org/officeDocument/2006/relationships/vmlDrawing" Target="../drawings/vmlDrawing7.vml"/><Relationship Id="rId6" Type="http://schemas.openxmlformats.org/officeDocument/2006/relationships/tags" Target="../tags/tag68.xml"/><Relationship Id="rId5" Type="http://schemas.openxmlformats.org/officeDocument/2006/relationships/tags" Target="../tags/tag67.xml"/><Relationship Id="rId4" Type="http://schemas.openxmlformats.org/officeDocument/2006/relationships/tags" Target="../tags/tag66.xml"/><Relationship Id="rId9" Type="http://schemas.openxmlformats.org/officeDocument/2006/relationships/oleObject" Target="../embeddings/oleObject7.bin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.bin"/><Relationship Id="rId3" Type="http://schemas.openxmlformats.org/officeDocument/2006/relationships/tags" Target="../tags/tag70.xml"/><Relationship Id="rId7" Type="http://schemas.openxmlformats.org/officeDocument/2006/relationships/notesSlide" Target="../notesSlides/notesSlide23.xml"/><Relationship Id="rId2" Type="http://schemas.openxmlformats.org/officeDocument/2006/relationships/tags" Target="../tags/tag69.xml"/><Relationship Id="rId1" Type="http://schemas.openxmlformats.org/officeDocument/2006/relationships/vmlDrawing" Target="../drawings/vmlDrawing8.v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72.xml"/><Relationship Id="rId4" Type="http://schemas.openxmlformats.org/officeDocument/2006/relationships/tags" Target="../tags/tag71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4.xml"/><Relationship Id="rId3" Type="http://schemas.openxmlformats.org/officeDocument/2006/relationships/tags" Target="../tags/tag74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73.xml"/><Relationship Id="rId1" Type="http://schemas.openxmlformats.org/officeDocument/2006/relationships/vmlDrawing" Target="../drawings/vmlDrawing9.vml"/><Relationship Id="rId6" Type="http://schemas.openxmlformats.org/officeDocument/2006/relationships/tags" Target="../tags/tag77.xml"/><Relationship Id="rId5" Type="http://schemas.openxmlformats.org/officeDocument/2006/relationships/tags" Target="../tags/tag76.xml"/><Relationship Id="rId4" Type="http://schemas.openxmlformats.org/officeDocument/2006/relationships/tags" Target="../tags/tag75.xml"/><Relationship Id="rId9" Type="http://schemas.openxmlformats.org/officeDocument/2006/relationships/oleObject" Target="../embeddings/oleObject9.bin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4" Type="http://schemas.openxmlformats.org/officeDocument/2006/relationships/oleObject" Target="../embeddings/oleObject10.bin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1.bin"/><Relationship Id="rId3" Type="http://schemas.openxmlformats.org/officeDocument/2006/relationships/tags" Target="../tags/tag79.xml"/><Relationship Id="rId7" Type="http://schemas.openxmlformats.org/officeDocument/2006/relationships/notesSlide" Target="../notesSlides/notesSlide26.xml"/><Relationship Id="rId2" Type="http://schemas.openxmlformats.org/officeDocument/2006/relationships/tags" Target="../tags/tag78.xml"/><Relationship Id="rId1" Type="http://schemas.openxmlformats.org/officeDocument/2006/relationships/vmlDrawing" Target="../drawings/vmlDrawing11.v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81.xml"/><Relationship Id="rId4" Type="http://schemas.openxmlformats.org/officeDocument/2006/relationships/tags" Target="../tags/tag80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7.xml"/><Relationship Id="rId3" Type="http://schemas.openxmlformats.org/officeDocument/2006/relationships/tags" Target="../tags/tag83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82.xml"/><Relationship Id="rId1" Type="http://schemas.openxmlformats.org/officeDocument/2006/relationships/vmlDrawing" Target="../drawings/vmlDrawing12.vml"/><Relationship Id="rId6" Type="http://schemas.openxmlformats.org/officeDocument/2006/relationships/tags" Target="../tags/tag86.xml"/><Relationship Id="rId5" Type="http://schemas.openxmlformats.org/officeDocument/2006/relationships/tags" Target="../tags/tag85.xml"/><Relationship Id="rId4" Type="http://schemas.openxmlformats.org/officeDocument/2006/relationships/tags" Target="../tags/tag84.xml"/><Relationship Id="rId9" Type="http://schemas.openxmlformats.org/officeDocument/2006/relationships/oleObject" Target="../embeddings/oleObject12.bin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7.xml"/><Relationship Id="rId1" Type="http://schemas.openxmlformats.org/officeDocument/2006/relationships/vmlDrawing" Target="../drawings/vmlDrawing13.vml"/><Relationship Id="rId5" Type="http://schemas.openxmlformats.org/officeDocument/2006/relationships/oleObject" Target="../embeddings/oleObject13.bin"/><Relationship Id="rId4" Type="http://schemas.openxmlformats.org/officeDocument/2006/relationships/notesSlide" Target="../notesSlides/notesSlide2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7" Type="http://schemas.openxmlformats.org/officeDocument/2006/relationships/oleObject" Target="../embeddings/oleObject1.bin"/><Relationship Id="rId2" Type="http://schemas.openxmlformats.org/officeDocument/2006/relationships/tags" Target="../tags/tag2.xml"/><Relationship Id="rId1" Type="http://schemas.openxmlformats.org/officeDocument/2006/relationships/vmlDrawing" Target="../drawings/vmlDrawing1.vml"/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8.xml"/><Relationship Id="rId1" Type="http://schemas.openxmlformats.org/officeDocument/2006/relationships/vmlDrawing" Target="../drawings/vmlDrawing14.vml"/><Relationship Id="rId5" Type="http://schemas.openxmlformats.org/officeDocument/2006/relationships/oleObject" Target="../embeddings/oleObject14.bin"/><Relationship Id="rId4" Type="http://schemas.openxmlformats.org/officeDocument/2006/relationships/notesSlide" Target="../notesSlides/notesSlide2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9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18.jpeg"/><Relationship Id="rId5" Type="http://schemas.openxmlformats.org/officeDocument/2006/relationships/oleObject" Target="../embeddings/oleObject15.bin"/><Relationship Id="rId4" Type="http://schemas.openxmlformats.org/officeDocument/2006/relationships/notesSlide" Target="../notesSlides/notesSlide3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91.xml"/><Relationship Id="rId1" Type="http://schemas.openxmlformats.org/officeDocument/2006/relationships/tags" Target="../tags/tag90.xml"/><Relationship Id="rId4" Type="http://schemas.openxmlformats.org/officeDocument/2006/relationships/notesSlide" Target="../notesSlides/notesSlide3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tags" Target="../tags/tag93.xml"/><Relationship Id="rId7" Type="http://schemas.openxmlformats.org/officeDocument/2006/relationships/oleObject" Target="../embeddings/oleObject16.bin"/><Relationship Id="rId2" Type="http://schemas.openxmlformats.org/officeDocument/2006/relationships/tags" Target="../tags/tag92.xml"/><Relationship Id="rId1" Type="http://schemas.openxmlformats.org/officeDocument/2006/relationships/vmlDrawing" Target="../drawings/vmlDrawing16.vml"/><Relationship Id="rId6" Type="http://schemas.openxmlformats.org/officeDocument/2006/relationships/notesSlide" Target="../notesSlides/notesSlide32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9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tags" Target="../tags/tag97.xml"/><Relationship Id="rId7" Type="http://schemas.openxmlformats.org/officeDocument/2006/relationships/notesSlide" Target="../notesSlides/notesSlide33.xml"/><Relationship Id="rId2" Type="http://schemas.openxmlformats.org/officeDocument/2006/relationships/tags" Target="../tags/tag96.xml"/><Relationship Id="rId1" Type="http://schemas.openxmlformats.org/officeDocument/2006/relationships/tags" Target="../tags/tag95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99.xml"/><Relationship Id="rId4" Type="http://schemas.openxmlformats.org/officeDocument/2006/relationships/tags" Target="../tags/tag9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0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1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7.bin"/><Relationship Id="rId3" Type="http://schemas.openxmlformats.org/officeDocument/2006/relationships/tags" Target="../tags/tag103.xml"/><Relationship Id="rId7" Type="http://schemas.openxmlformats.org/officeDocument/2006/relationships/notesSlide" Target="../notesSlides/notesSlide36.xml"/><Relationship Id="rId2" Type="http://schemas.openxmlformats.org/officeDocument/2006/relationships/tags" Target="../tags/tag102.xml"/><Relationship Id="rId1" Type="http://schemas.openxmlformats.org/officeDocument/2006/relationships/vmlDrawing" Target="../drawings/vmlDrawing17.v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105.xml"/><Relationship Id="rId4" Type="http://schemas.openxmlformats.org/officeDocument/2006/relationships/tags" Target="../tags/tag104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8.bin"/><Relationship Id="rId3" Type="http://schemas.openxmlformats.org/officeDocument/2006/relationships/tags" Target="../tags/tag107.xml"/><Relationship Id="rId7" Type="http://schemas.openxmlformats.org/officeDocument/2006/relationships/notesSlide" Target="../notesSlides/notesSlide37.xml"/><Relationship Id="rId2" Type="http://schemas.openxmlformats.org/officeDocument/2006/relationships/tags" Target="../tags/tag106.xml"/><Relationship Id="rId1" Type="http://schemas.openxmlformats.org/officeDocument/2006/relationships/vmlDrawing" Target="../drawings/vmlDrawing18.v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109.xml"/><Relationship Id="rId4" Type="http://schemas.openxmlformats.org/officeDocument/2006/relationships/tags" Target="../tags/tag10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tags" Target="../tags/tag112.xml"/><Relationship Id="rId2" Type="http://schemas.openxmlformats.org/officeDocument/2006/relationships/tags" Target="../tags/tag111.xml"/><Relationship Id="rId1" Type="http://schemas.openxmlformats.org/officeDocument/2006/relationships/tags" Target="../tags/tag110.xml"/><Relationship Id="rId6" Type="http://schemas.openxmlformats.org/officeDocument/2006/relationships/notesSlide" Target="../notesSlides/notesSlide38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image" Target="../media/image4.png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tags" Target="../tags/tag116.xml"/><Relationship Id="rId2" Type="http://schemas.openxmlformats.org/officeDocument/2006/relationships/tags" Target="../tags/tag115.xml"/><Relationship Id="rId1" Type="http://schemas.openxmlformats.org/officeDocument/2006/relationships/tags" Target="../tags/tag114.xml"/><Relationship Id="rId6" Type="http://schemas.openxmlformats.org/officeDocument/2006/relationships/image" Target="../media/image22.png"/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18.xml"/><Relationship Id="rId1" Type="http://schemas.openxmlformats.org/officeDocument/2006/relationships/tags" Target="../tags/tag117.xml"/><Relationship Id="rId5" Type="http://schemas.openxmlformats.org/officeDocument/2006/relationships/image" Target="../media/image23.png"/><Relationship Id="rId4" Type="http://schemas.openxmlformats.org/officeDocument/2006/relationships/notesSlide" Target="../notesSlides/notesSlide40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9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tags" Target="../tags/tag121.xml"/><Relationship Id="rId7" Type="http://schemas.openxmlformats.org/officeDocument/2006/relationships/oleObject" Target="../embeddings/oleObject19.bin"/><Relationship Id="rId2" Type="http://schemas.openxmlformats.org/officeDocument/2006/relationships/tags" Target="../tags/tag120.xml"/><Relationship Id="rId1" Type="http://schemas.openxmlformats.org/officeDocument/2006/relationships/vmlDrawing" Target="../drawings/vmlDrawing19.vml"/><Relationship Id="rId6" Type="http://schemas.openxmlformats.org/officeDocument/2006/relationships/notesSlide" Target="../notesSlides/notesSlide42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2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3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0.bin"/><Relationship Id="rId3" Type="http://schemas.openxmlformats.org/officeDocument/2006/relationships/tags" Target="../tags/tag125.xml"/><Relationship Id="rId7" Type="http://schemas.openxmlformats.org/officeDocument/2006/relationships/notesSlide" Target="../notesSlides/notesSlide44.xml"/><Relationship Id="rId2" Type="http://schemas.openxmlformats.org/officeDocument/2006/relationships/tags" Target="../tags/tag124.xml"/><Relationship Id="rId1" Type="http://schemas.openxmlformats.org/officeDocument/2006/relationships/vmlDrawing" Target="../drawings/vmlDrawing20.v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127.xml"/><Relationship Id="rId4" Type="http://schemas.openxmlformats.org/officeDocument/2006/relationships/tags" Target="../tags/tag126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1.bin"/><Relationship Id="rId3" Type="http://schemas.openxmlformats.org/officeDocument/2006/relationships/tags" Target="../tags/tag129.xml"/><Relationship Id="rId7" Type="http://schemas.openxmlformats.org/officeDocument/2006/relationships/notesSlide" Target="../notesSlides/notesSlide45.xml"/><Relationship Id="rId2" Type="http://schemas.openxmlformats.org/officeDocument/2006/relationships/tags" Target="../tags/tag128.xml"/><Relationship Id="rId1" Type="http://schemas.openxmlformats.org/officeDocument/2006/relationships/vmlDrawing" Target="../drawings/vmlDrawing21.v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131.xml"/><Relationship Id="rId4" Type="http://schemas.openxmlformats.org/officeDocument/2006/relationships/tags" Target="../tags/tag130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tags" Target="../tags/tag135.xml"/><Relationship Id="rId7" Type="http://schemas.openxmlformats.org/officeDocument/2006/relationships/notesSlide" Target="../notesSlides/notesSlide47.xml"/><Relationship Id="rId2" Type="http://schemas.openxmlformats.org/officeDocument/2006/relationships/tags" Target="../tags/tag134.xml"/><Relationship Id="rId1" Type="http://schemas.openxmlformats.org/officeDocument/2006/relationships/tags" Target="../tags/tag133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137.xml"/><Relationship Id="rId4" Type="http://schemas.openxmlformats.org/officeDocument/2006/relationships/tags" Target="../tags/tag13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tags" Target="../tags/tag140.xml"/><Relationship Id="rId2" Type="http://schemas.openxmlformats.org/officeDocument/2006/relationships/tags" Target="../tags/tag139.xml"/><Relationship Id="rId1" Type="http://schemas.openxmlformats.org/officeDocument/2006/relationships/tags" Target="../tags/tag138.xml"/><Relationship Id="rId6" Type="http://schemas.openxmlformats.org/officeDocument/2006/relationships/notesSlide" Target="../notesSlides/notesSlide48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4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tags" Target="../tags/tag10.xml"/><Relationship Id="rId7" Type="http://schemas.openxmlformats.org/officeDocument/2006/relationships/image" Target="../media/image5.png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1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eg"/><Relationship Id="rId3" Type="http://schemas.openxmlformats.org/officeDocument/2006/relationships/tags" Target="../tags/tag144.xml"/><Relationship Id="rId7" Type="http://schemas.openxmlformats.org/officeDocument/2006/relationships/notesSlide" Target="../notesSlides/notesSlide49.xml"/><Relationship Id="rId2" Type="http://schemas.openxmlformats.org/officeDocument/2006/relationships/tags" Target="../tags/tag143.xml"/><Relationship Id="rId1" Type="http://schemas.openxmlformats.org/officeDocument/2006/relationships/tags" Target="../tags/tag142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146.xml"/><Relationship Id="rId4" Type="http://schemas.openxmlformats.org/officeDocument/2006/relationships/tags" Target="../tags/tag14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tags" Target="../tags/tag149.xml"/><Relationship Id="rId2" Type="http://schemas.openxmlformats.org/officeDocument/2006/relationships/tags" Target="../tags/tag148.xml"/><Relationship Id="rId1" Type="http://schemas.openxmlformats.org/officeDocument/2006/relationships/tags" Target="../tags/tag147.xml"/><Relationship Id="rId6" Type="http://schemas.openxmlformats.org/officeDocument/2006/relationships/image" Target="../media/image27.jpeg"/><Relationship Id="rId5" Type="http://schemas.openxmlformats.org/officeDocument/2006/relationships/notesSlide" Target="../notesSlides/notesSlide50.xml"/><Relationship Id="rId4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tags" Target="../tags/tag152.xml"/><Relationship Id="rId2" Type="http://schemas.openxmlformats.org/officeDocument/2006/relationships/tags" Target="../tags/tag151.xml"/><Relationship Id="rId1" Type="http://schemas.openxmlformats.org/officeDocument/2006/relationships/tags" Target="../tags/tag150.xml"/><Relationship Id="rId6" Type="http://schemas.openxmlformats.org/officeDocument/2006/relationships/notesSlide" Target="../notesSlides/notesSlide51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5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tags" Target="../tags/tag156.xml"/><Relationship Id="rId2" Type="http://schemas.openxmlformats.org/officeDocument/2006/relationships/tags" Target="../tags/tag155.xml"/><Relationship Id="rId1" Type="http://schemas.openxmlformats.org/officeDocument/2006/relationships/tags" Target="../tags/tag154.xml"/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eg"/><Relationship Id="rId3" Type="http://schemas.openxmlformats.org/officeDocument/2006/relationships/tags" Target="../tags/tag159.xml"/><Relationship Id="rId7" Type="http://schemas.openxmlformats.org/officeDocument/2006/relationships/notesSlide" Target="../notesSlides/notesSlide53.xml"/><Relationship Id="rId2" Type="http://schemas.openxmlformats.org/officeDocument/2006/relationships/tags" Target="../tags/tag158.xml"/><Relationship Id="rId1" Type="http://schemas.openxmlformats.org/officeDocument/2006/relationships/tags" Target="../tags/tag157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161.xml"/><Relationship Id="rId4" Type="http://schemas.openxmlformats.org/officeDocument/2006/relationships/tags" Target="../tags/tag160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eg"/><Relationship Id="rId3" Type="http://schemas.openxmlformats.org/officeDocument/2006/relationships/tags" Target="../tags/tag164.xml"/><Relationship Id="rId7" Type="http://schemas.openxmlformats.org/officeDocument/2006/relationships/notesSlide" Target="../notesSlides/notesSlide54.xml"/><Relationship Id="rId2" Type="http://schemas.openxmlformats.org/officeDocument/2006/relationships/tags" Target="../tags/tag163.xml"/><Relationship Id="rId1" Type="http://schemas.openxmlformats.org/officeDocument/2006/relationships/tags" Target="../tags/tag162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166.xml"/><Relationship Id="rId4" Type="http://schemas.openxmlformats.org/officeDocument/2006/relationships/tags" Target="../tags/tag165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eg"/><Relationship Id="rId3" Type="http://schemas.openxmlformats.org/officeDocument/2006/relationships/tags" Target="../tags/tag169.xml"/><Relationship Id="rId7" Type="http://schemas.openxmlformats.org/officeDocument/2006/relationships/notesSlide" Target="../notesSlides/notesSlide55.xml"/><Relationship Id="rId2" Type="http://schemas.openxmlformats.org/officeDocument/2006/relationships/tags" Target="../tags/tag168.xml"/><Relationship Id="rId1" Type="http://schemas.openxmlformats.org/officeDocument/2006/relationships/tags" Target="../tags/tag167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171.xml"/><Relationship Id="rId4" Type="http://schemas.openxmlformats.org/officeDocument/2006/relationships/tags" Target="../tags/tag170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tags" Target="../tags/tag174.xml"/><Relationship Id="rId2" Type="http://schemas.openxmlformats.org/officeDocument/2006/relationships/tags" Target="../tags/tag173.xml"/><Relationship Id="rId1" Type="http://schemas.openxmlformats.org/officeDocument/2006/relationships/tags" Target="../tags/tag172.xml"/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2.bin"/><Relationship Id="rId3" Type="http://schemas.openxmlformats.org/officeDocument/2006/relationships/tags" Target="../tags/tag176.xml"/><Relationship Id="rId7" Type="http://schemas.openxmlformats.org/officeDocument/2006/relationships/notesSlide" Target="../notesSlides/notesSlide57.xml"/><Relationship Id="rId2" Type="http://schemas.openxmlformats.org/officeDocument/2006/relationships/tags" Target="../tags/tag175.xml"/><Relationship Id="rId1" Type="http://schemas.openxmlformats.org/officeDocument/2006/relationships/vmlDrawing" Target="../drawings/vmlDrawing22.v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178.xml"/><Relationship Id="rId4" Type="http://schemas.openxmlformats.org/officeDocument/2006/relationships/tags" Target="../tags/tag17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tags" Target="../tags/tag180.xml"/><Relationship Id="rId7" Type="http://schemas.openxmlformats.org/officeDocument/2006/relationships/oleObject" Target="../embeddings/oleObject23.bin"/><Relationship Id="rId2" Type="http://schemas.openxmlformats.org/officeDocument/2006/relationships/tags" Target="../tags/tag179.xml"/><Relationship Id="rId1" Type="http://schemas.openxmlformats.org/officeDocument/2006/relationships/vmlDrawing" Target="../drawings/vmlDrawing23.vml"/><Relationship Id="rId6" Type="http://schemas.openxmlformats.org/officeDocument/2006/relationships/notesSlide" Target="../notesSlides/notesSlide58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8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tags" Target="../tags/tag13.xml"/><Relationship Id="rId7" Type="http://schemas.openxmlformats.org/officeDocument/2006/relationships/oleObject" Target="../embeddings/oleObject2.bin"/><Relationship Id="rId2" Type="http://schemas.openxmlformats.org/officeDocument/2006/relationships/tags" Target="../tags/tag12.xml"/><Relationship Id="rId1" Type="http://schemas.openxmlformats.org/officeDocument/2006/relationships/vmlDrawing" Target="../drawings/vmlDrawing2.vml"/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tags" Target="../tags/tag183.xml"/><Relationship Id="rId7" Type="http://schemas.openxmlformats.org/officeDocument/2006/relationships/oleObject" Target="../embeddings/oleObject24.bin"/><Relationship Id="rId2" Type="http://schemas.openxmlformats.org/officeDocument/2006/relationships/tags" Target="../tags/tag182.xml"/><Relationship Id="rId1" Type="http://schemas.openxmlformats.org/officeDocument/2006/relationships/vmlDrawing" Target="../drawings/vmlDrawing24.vml"/><Relationship Id="rId6" Type="http://schemas.openxmlformats.org/officeDocument/2006/relationships/notesSlide" Target="../notesSlides/notesSlide59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8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tags" Target="../tags/tag186.xml"/><Relationship Id="rId7" Type="http://schemas.openxmlformats.org/officeDocument/2006/relationships/oleObject" Target="../embeddings/oleObject25.bin"/><Relationship Id="rId2" Type="http://schemas.openxmlformats.org/officeDocument/2006/relationships/tags" Target="../tags/tag185.xml"/><Relationship Id="rId1" Type="http://schemas.openxmlformats.org/officeDocument/2006/relationships/vmlDrawing" Target="../drawings/vmlDrawing25.vml"/><Relationship Id="rId6" Type="http://schemas.openxmlformats.org/officeDocument/2006/relationships/notesSlide" Target="../notesSlides/notesSlide60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8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tags" Target="../tags/tag189.xml"/><Relationship Id="rId7" Type="http://schemas.openxmlformats.org/officeDocument/2006/relationships/oleObject" Target="../embeddings/oleObject26.bin"/><Relationship Id="rId2" Type="http://schemas.openxmlformats.org/officeDocument/2006/relationships/tags" Target="../tags/tag188.xml"/><Relationship Id="rId1" Type="http://schemas.openxmlformats.org/officeDocument/2006/relationships/vmlDrawing" Target="../drawings/vmlDrawing26.vml"/><Relationship Id="rId6" Type="http://schemas.openxmlformats.org/officeDocument/2006/relationships/notesSlide" Target="../notesSlides/notesSlide61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90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tags" Target="../tags/tag193.xml"/><Relationship Id="rId2" Type="http://schemas.openxmlformats.org/officeDocument/2006/relationships/tags" Target="../tags/tag192.xml"/><Relationship Id="rId1" Type="http://schemas.openxmlformats.org/officeDocument/2006/relationships/tags" Target="../tags/tag191.xml"/><Relationship Id="rId6" Type="http://schemas.openxmlformats.org/officeDocument/2006/relationships/notesSlide" Target="../notesSlides/notesSlide62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9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tags" Target="../tags/tag197.xml"/><Relationship Id="rId2" Type="http://schemas.openxmlformats.org/officeDocument/2006/relationships/tags" Target="../tags/tag196.xml"/><Relationship Id="rId1" Type="http://schemas.openxmlformats.org/officeDocument/2006/relationships/tags" Target="../tags/tag195.xml"/><Relationship Id="rId6" Type="http://schemas.openxmlformats.org/officeDocument/2006/relationships/notesSlide" Target="../notesSlides/notesSlide63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98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tags" Target="../tags/tag201.xml"/><Relationship Id="rId2" Type="http://schemas.openxmlformats.org/officeDocument/2006/relationships/tags" Target="../tags/tag200.xml"/><Relationship Id="rId1" Type="http://schemas.openxmlformats.org/officeDocument/2006/relationships/tags" Target="../tags/tag199.xml"/><Relationship Id="rId6" Type="http://schemas.openxmlformats.org/officeDocument/2006/relationships/notesSlide" Target="../notesSlides/notesSlide64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0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tags" Target="../tags/tag204.xml"/><Relationship Id="rId7" Type="http://schemas.openxmlformats.org/officeDocument/2006/relationships/oleObject" Target="../embeddings/oleObject27.bin"/><Relationship Id="rId2" Type="http://schemas.openxmlformats.org/officeDocument/2006/relationships/tags" Target="../tags/tag203.xml"/><Relationship Id="rId1" Type="http://schemas.openxmlformats.org/officeDocument/2006/relationships/vmlDrawing" Target="../drawings/vmlDrawing27.vml"/><Relationship Id="rId6" Type="http://schemas.openxmlformats.org/officeDocument/2006/relationships/notesSlide" Target="../notesSlides/notesSlide65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05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tags" Target="../tags/tag208.xml"/><Relationship Id="rId2" Type="http://schemas.openxmlformats.org/officeDocument/2006/relationships/tags" Target="../tags/tag207.xml"/><Relationship Id="rId1" Type="http://schemas.openxmlformats.org/officeDocument/2006/relationships/tags" Target="../tags/tag206.xml"/><Relationship Id="rId6" Type="http://schemas.openxmlformats.org/officeDocument/2006/relationships/notesSlide" Target="../notesSlides/notesSlide66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09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tags" Target="../tags/tag212.xml"/><Relationship Id="rId2" Type="http://schemas.openxmlformats.org/officeDocument/2006/relationships/tags" Target="../tags/tag211.xml"/><Relationship Id="rId1" Type="http://schemas.openxmlformats.org/officeDocument/2006/relationships/tags" Target="../tags/tag210.xml"/><Relationship Id="rId6" Type="http://schemas.openxmlformats.org/officeDocument/2006/relationships/notesSlide" Target="../notesSlides/notesSlide67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1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tags" Target="../tags/tag216.xml"/><Relationship Id="rId2" Type="http://schemas.openxmlformats.org/officeDocument/2006/relationships/tags" Target="../tags/tag215.xml"/><Relationship Id="rId1" Type="http://schemas.openxmlformats.org/officeDocument/2006/relationships/tags" Target="../tags/tag214.xml"/><Relationship Id="rId6" Type="http://schemas.openxmlformats.org/officeDocument/2006/relationships/notesSlide" Target="../notesSlides/notesSlide68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tags" Target="../tags/tag220.xml"/><Relationship Id="rId2" Type="http://schemas.openxmlformats.org/officeDocument/2006/relationships/tags" Target="../tags/tag219.xml"/><Relationship Id="rId1" Type="http://schemas.openxmlformats.org/officeDocument/2006/relationships/tags" Target="../tags/tag218.xml"/><Relationship Id="rId6" Type="http://schemas.openxmlformats.org/officeDocument/2006/relationships/notesSlide" Target="../notesSlides/notesSlide69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2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tags" Target="../tags/tag223.xml"/><Relationship Id="rId7" Type="http://schemas.openxmlformats.org/officeDocument/2006/relationships/oleObject" Target="../embeddings/oleObject28.bin"/><Relationship Id="rId2" Type="http://schemas.openxmlformats.org/officeDocument/2006/relationships/tags" Target="../tags/tag222.xml"/><Relationship Id="rId1" Type="http://schemas.openxmlformats.org/officeDocument/2006/relationships/vmlDrawing" Target="../drawings/vmlDrawing28.vml"/><Relationship Id="rId6" Type="http://schemas.openxmlformats.org/officeDocument/2006/relationships/notesSlide" Target="../notesSlides/notesSlide70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24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tags" Target="../tags/tag226.xml"/><Relationship Id="rId7" Type="http://schemas.openxmlformats.org/officeDocument/2006/relationships/oleObject" Target="../embeddings/oleObject29.bin"/><Relationship Id="rId2" Type="http://schemas.openxmlformats.org/officeDocument/2006/relationships/tags" Target="../tags/tag225.xml"/><Relationship Id="rId1" Type="http://schemas.openxmlformats.org/officeDocument/2006/relationships/vmlDrawing" Target="../drawings/vmlDrawing29.vml"/><Relationship Id="rId6" Type="http://schemas.openxmlformats.org/officeDocument/2006/relationships/notesSlide" Target="../notesSlides/notesSlide71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2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tags" Target="../tags/tag230.xml"/><Relationship Id="rId2" Type="http://schemas.openxmlformats.org/officeDocument/2006/relationships/tags" Target="../tags/tag229.xml"/><Relationship Id="rId1" Type="http://schemas.openxmlformats.org/officeDocument/2006/relationships/tags" Target="../tags/tag228.xml"/><Relationship Id="rId6" Type="http://schemas.openxmlformats.org/officeDocument/2006/relationships/notesSlide" Target="../notesSlides/notesSlide72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3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tags" Target="../tags/tag233.xml"/><Relationship Id="rId7" Type="http://schemas.openxmlformats.org/officeDocument/2006/relationships/oleObject" Target="../embeddings/oleObject30.bin"/><Relationship Id="rId2" Type="http://schemas.openxmlformats.org/officeDocument/2006/relationships/tags" Target="../tags/tag232.xml"/><Relationship Id="rId1" Type="http://schemas.openxmlformats.org/officeDocument/2006/relationships/vmlDrawing" Target="../drawings/vmlDrawing30.vml"/><Relationship Id="rId6" Type="http://schemas.openxmlformats.org/officeDocument/2006/relationships/notesSlide" Target="../notesSlides/notesSlide73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34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tags" Target="../tags/tag236.xml"/><Relationship Id="rId7" Type="http://schemas.openxmlformats.org/officeDocument/2006/relationships/oleObject" Target="../embeddings/oleObject31.bin"/><Relationship Id="rId2" Type="http://schemas.openxmlformats.org/officeDocument/2006/relationships/tags" Target="../tags/tag235.xml"/><Relationship Id="rId1" Type="http://schemas.openxmlformats.org/officeDocument/2006/relationships/vmlDrawing" Target="../drawings/vmlDrawing31.vml"/><Relationship Id="rId6" Type="http://schemas.openxmlformats.org/officeDocument/2006/relationships/notesSlide" Target="../notesSlides/notesSlide74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3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tags" Target="../tags/tag240.xml"/><Relationship Id="rId2" Type="http://schemas.openxmlformats.org/officeDocument/2006/relationships/tags" Target="../tags/tag239.xml"/><Relationship Id="rId1" Type="http://schemas.openxmlformats.org/officeDocument/2006/relationships/tags" Target="../tags/tag238.xml"/><Relationship Id="rId6" Type="http://schemas.openxmlformats.org/officeDocument/2006/relationships/notesSlide" Target="../notesSlides/notesSlide75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4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tags" Target="../tags/tag244.xml"/><Relationship Id="rId2" Type="http://schemas.openxmlformats.org/officeDocument/2006/relationships/tags" Target="../tags/tag243.xml"/><Relationship Id="rId1" Type="http://schemas.openxmlformats.org/officeDocument/2006/relationships/tags" Target="../tags/tag242.xml"/><Relationship Id="rId6" Type="http://schemas.openxmlformats.org/officeDocument/2006/relationships/notesSlide" Target="../notesSlides/notesSlide76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45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tags" Target="../tags/tag248.xml"/><Relationship Id="rId2" Type="http://schemas.openxmlformats.org/officeDocument/2006/relationships/tags" Target="../tags/tag247.xml"/><Relationship Id="rId1" Type="http://schemas.openxmlformats.org/officeDocument/2006/relationships/tags" Target="../tags/tag246.xml"/><Relationship Id="rId6" Type="http://schemas.openxmlformats.org/officeDocument/2006/relationships/image" Target="../media/image38.wmf"/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tags" Target="../tags/tag251.xml"/><Relationship Id="rId2" Type="http://schemas.openxmlformats.org/officeDocument/2006/relationships/tags" Target="../tags/tag250.xml"/><Relationship Id="rId1" Type="http://schemas.openxmlformats.org/officeDocument/2006/relationships/tags" Target="../tags/tag249.xml"/><Relationship Id="rId6" Type="http://schemas.openxmlformats.org/officeDocument/2006/relationships/notesSlide" Target="../notesSlides/notesSlide78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5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tags" Target="../tags/tag18.xml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9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tags" Target="../tags/tag255.xml"/><Relationship Id="rId2" Type="http://schemas.openxmlformats.org/officeDocument/2006/relationships/tags" Target="../tags/tag254.xml"/><Relationship Id="rId1" Type="http://schemas.openxmlformats.org/officeDocument/2006/relationships/tags" Target="../tags/tag253.xml"/><Relationship Id="rId6" Type="http://schemas.openxmlformats.org/officeDocument/2006/relationships/image" Target="../media/image39.wmf"/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tags" Target="../tags/tag258.xml"/><Relationship Id="rId2" Type="http://schemas.openxmlformats.org/officeDocument/2006/relationships/tags" Target="../tags/tag257.xml"/><Relationship Id="rId1" Type="http://schemas.openxmlformats.org/officeDocument/2006/relationships/tags" Target="../tags/tag256.xml"/><Relationship Id="rId6" Type="http://schemas.openxmlformats.org/officeDocument/2006/relationships/image" Target="../media/image40.wmf"/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tags" Target="../tags/tag261.xml"/><Relationship Id="rId2" Type="http://schemas.openxmlformats.org/officeDocument/2006/relationships/tags" Target="../tags/tag260.xml"/><Relationship Id="rId1" Type="http://schemas.openxmlformats.org/officeDocument/2006/relationships/tags" Target="../tags/tag259.xml"/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tags" Target="../tags/tag264.xml"/><Relationship Id="rId2" Type="http://schemas.openxmlformats.org/officeDocument/2006/relationships/tags" Target="../tags/tag263.xml"/><Relationship Id="rId1" Type="http://schemas.openxmlformats.org/officeDocument/2006/relationships/tags" Target="../tags/tag262.xml"/><Relationship Id="rId6" Type="http://schemas.openxmlformats.org/officeDocument/2006/relationships/notesSlide" Target="../notesSlides/notesSlide82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65.xml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wmf"/><Relationship Id="rId3" Type="http://schemas.openxmlformats.org/officeDocument/2006/relationships/tags" Target="../tags/tag268.xml"/><Relationship Id="rId7" Type="http://schemas.openxmlformats.org/officeDocument/2006/relationships/image" Target="../media/image41.wmf"/><Relationship Id="rId2" Type="http://schemas.openxmlformats.org/officeDocument/2006/relationships/tags" Target="../tags/tag267.xml"/><Relationship Id="rId1" Type="http://schemas.openxmlformats.org/officeDocument/2006/relationships/tags" Target="../tags/tag266.xml"/><Relationship Id="rId6" Type="http://schemas.openxmlformats.org/officeDocument/2006/relationships/notesSlide" Target="../notesSlides/notesSlide83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69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tags" Target="../tags/tag272.xml"/><Relationship Id="rId2" Type="http://schemas.openxmlformats.org/officeDocument/2006/relationships/tags" Target="../tags/tag271.xml"/><Relationship Id="rId1" Type="http://schemas.openxmlformats.org/officeDocument/2006/relationships/tags" Target="../tags/tag270.xml"/><Relationship Id="rId5" Type="http://schemas.openxmlformats.org/officeDocument/2006/relationships/notesSlide" Target="../notesSlides/notesSlide84.xml"/><Relationship Id="rId4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tags" Target="../tags/tag275.xml"/><Relationship Id="rId2" Type="http://schemas.openxmlformats.org/officeDocument/2006/relationships/tags" Target="../tags/tag274.xml"/><Relationship Id="rId1" Type="http://schemas.openxmlformats.org/officeDocument/2006/relationships/tags" Target="../tags/tag273.xml"/><Relationship Id="rId5" Type="http://schemas.openxmlformats.org/officeDocument/2006/relationships/notesSlide" Target="../notesSlides/notesSlide85.xml"/><Relationship Id="rId4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tags" Target="../tags/tag278.xml"/><Relationship Id="rId2" Type="http://schemas.openxmlformats.org/officeDocument/2006/relationships/tags" Target="../tags/tag277.xml"/><Relationship Id="rId1" Type="http://schemas.openxmlformats.org/officeDocument/2006/relationships/tags" Target="../tags/tag276.xml"/><Relationship Id="rId5" Type="http://schemas.openxmlformats.org/officeDocument/2006/relationships/notesSlide" Target="../notesSlides/notesSlide86.xml"/><Relationship Id="rId4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9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tags" Target="../tags/tag22.xml"/><Relationship Id="rId2" Type="http://schemas.openxmlformats.org/officeDocument/2006/relationships/tags" Target="../tags/tag21.xml"/><Relationship Id="rId1" Type="http://schemas.openxmlformats.org/officeDocument/2006/relationships/tags" Target="../tags/tag20.xml"/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14400" y="2286000"/>
            <a:ext cx="75438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i="1" dirty="0" smtClean="0"/>
              <a:t>Digital Design and Computer Architecture</a:t>
            </a:r>
            <a:r>
              <a:rPr lang="en-US" sz="2600" b="1" dirty="0" smtClean="0"/>
              <a:t>, 2</a:t>
            </a:r>
            <a:r>
              <a:rPr lang="en-US" sz="2600" b="1" baseline="30000" dirty="0" smtClean="0"/>
              <a:t>nd</a:t>
            </a:r>
            <a:r>
              <a:rPr lang="en-US" sz="2600" b="1" dirty="0" smtClean="0"/>
              <a:t> Edition</a:t>
            </a:r>
            <a:endParaRPr lang="en-US" sz="26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Chapter </a:t>
            </a:r>
            <a:r>
              <a:rPr lang="en-US" sz="4400" dirty="0">
                <a:solidFill>
                  <a:schemeClr val="bg1"/>
                </a:solidFill>
                <a:latin typeface="+mj-lt"/>
              </a:rPr>
              <a:t>8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990600" y="2778443"/>
            <a:ext cx="7696200" cy="0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191000" y="2769513"/>
            <a:ext cx="47244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David Money Harris and Sarah L. Harris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xmlns="" val="5346818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714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395716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95717" name="Rectangle 5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95718" name="Rectangle 6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914400" y="1219200"/>
            <a:ext cx="8153400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Tx/>
              <a:buChar char="•"/>
            </a:pPr>
            <a:r>
              <a:rPr lang="en-US" sz="3000" dirty="0">
                <a:latin typeface="Times New Roman" pitchFamily="18" charset="0"/>
                <a:cs typeface="Arial" charset="0"/>
              </a:rPr>
              <a:t>A program has 2,000 </a:t>
            </a:r>
            <a:r>
              <a:rPr lang="en-US" sz="3000" dirty="0" smtClean="0">
                <a:latin typeface="Times New Roman" pitchFamily="18" charset="0"/>
                <a:cs typeface="Arial" charset="0"/>
              </a:rPr>
              <a:t>loads </a:t>
            </a:r>
            <a:r>
              <a:rPr lang="en-US" sz="3000" dirty="0">
                <a:latin typeface="Times New Roman" pitchFamily="18" charset="0"/>
                <a:cs typeface="Arial" charset="0"/>
              </a:rPr>
              <a:t>and </a:t>
            </a:r>
            <a:r>
              <a:rPr lang="en-US" sz="3000" dirty="0" smtClean="0">
                <a:latin typeface="Times New Roman" pitchFamily="18" charset="0"/>
                <a:cs typeface="Arial" charset="0"/>
              </a:rPr>
              <a:t>stores</a:t>
            </a:r>
            <a:endParaRPr lang="en-US" sz="3000" dirty="0">
              <a:latin typeface="Times New Roman" pitchFamily="18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Tx/>
              <a:buChar char="•"/>
            </a:pPr>
            <a:r>
              <a:rPr lang="en-US" sz="3000" dirty="0">
                <a:latin typeface="Times New Roman" pitchFamily="18" charset="0"/>
                <a:cs typeface="Arial" charset="0"/>
              </a:rPr>
              <a:t>1,250 of these data values </a:t>
            </a:r>
            <a:r>
              <a:rPr lang="en-US" sz="3000" dirty="0" smtClean="0">
                <a:latin typeface="Times New Roman" pitchFamily="18" charset="0"/>
                <a:cs typeface="Arial" charset="0"/>
              </a:rPr>
              <a:t>in </a:t>
            </a:r>
            <a:r>
              <a:rPr lang="en-US" sz="3000" dirty="0">
                <a:latin typeface="Times New Roman" pitchFamily="18" charset="0"/>
                <a:cs typeface="Arial" charset="0"/>
              </a:rPr>
              <a:t>cache</a:t>
            </a:r>
          </a:p>
          <a:p>
            <a:pPr marL="342900" indent="-34290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Tx/>
              <a:buChar char="•"/>
            </a:pPr>
            <a:r>
              <a:rPr lang="en-US" sz="3000" dirty="0" smtClean="0">
                <a:latin typeface="Times New Roman" pitchFamily="18" charset="0"/>
                <a:cs typeface="Arial" charset="0"/>
              </a:rPr>
              <a:t>Rest supplied </a:t>
            </a:r>
            <a:r>
              <a:rPr lang="en-US" sz="3000" dirty="0">
                <a:latin typeface="Times New Roman" pitchFamily="18" charset="0"/>
                <a:cs typeface="Arial" charset="0"/>
              </a:rPr>
              <a:t>by other levels of memory hierarchy</a:t>
            </a:r>
          </a:p>
          <a:p>
            <a:pPr marL="342900" indent="-34290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Tx/>
              <a:buChar char="•"/>
            </a:pPr>
            <a:r>
              <a:rPr lang="en-US" sz="3000" b="1" dirty="0">
                <a:latin typeface="Times New Roman" pitchFamily="18" charset="0"/>
                <a:cs typeface="Arial" charset="0"/>
              </a:rPr>
              <a:t> What are the hit and miss rates for the cache?</a:t>
            </a:r>
          </a:p>
          <a:p>
            <a:pPr marL="342900" indent="-34290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Tx/>
              <a:buChar char="•"/>
            </a:pPr>
            <a:endParaRPr lang="en-US" sz="1000" b="1" dirty="0">
              <a:solidFill>
                <a:schemeClr val="accent2"/>
              </a:solidFill>
              <a:latin typeface="Times New Roman" pitchFamily="18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3200" dirty="0">
                <a:latin typeface="Times New Roman" pitchFamily="18" charset="0"/>
                <a:cs typeface="Arial" charset="0"/>
              </a:rPr>
              <a:t>	</a:t>
            </a:r>
            <a:r>
              <a:rPr lang="en-US" sz="3200" dirty="0" smtClean="0">
                <a:latin typeface="Times New Roman" pitchFamily="18" charset="0"/>
                <a:cs typeface="Arial" charset="0"/>
              </a:rPr>
              <a:t>	</a:t>
            </a:r>
            <a:r>
              <a:rPr lang="en-US" sz="2600" b="1" dirty="0" smtClean="0">
                <a:latin typeface="Times New Roman" pitchFamily="18" charset="0"/>
                <a:cs typeface="Arial" charset="0"/>
              </a:rPr>
              <a:t>Hit </a:t>
            </a:r>
            <a:r>
              <a:rPr lang="en-US" sz="2600" b="1" dirty="0">
                <a:latin typeface="Times New Roman" pitchFamily="18" charset="0"/>
                <a:cs typeface="Arial" charset="0"/>
              </a:rPr>
              <a:t>Rate</a:t>
            </a:r>
            <a:r>
              <a:rPr lang="en-US" sz="2600" dirty="0">
                <a:latin typeface="Times New Roman" pitchFamily="18" charset="0"/>
                <a:cs typeface="Arial" charset="0"/>
              </a:rPr>
              <a:t> = 1250/2000 </a:t>
            </a:r>
            <a:r>
              <a:rPr lang="en-US" sz="2600" b="1" dirty="0">
                <a:latin typeface="Times New Roman" pitchFamily="18" charset="0"/>
                <a:cs typeface="Arial" charset="0"/>
              </a:rPr>
              <a:t>= 0.625</a:t>
            </a:r>
          </a:p>
          <a:p>
            <a:pPr marL="342900" indent="-34290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600" dirty="0">
                <a:solidFill>
                  <a:schemeClr val="accent2"/>
                </a:solidFill>
                <a:latin typeface="Times New Roman" pitchFamily="18" charset="0"/>
                <a:cs typeface="Arial" charset="0"/>
              </a:rPr>
              <a:t>	</a:t>
            </a:r>
            <a:r>
              <a:rPr lang="en-US" sz="2600" dirty="0" smtClean="0">
                <a:solidFill>
                  <a:schemeClr val="accent2"/>
                </a:solidFill>
                <a:latin typeface="Times New Roman" pitchFamily="18" charset="0"/>
                <a:cs typeface="Arial" charset="0"/>
              </a:rPr>
              <a:t>	</a:t>
            </a:r>
            <a:r>
              <a:rPr lang="en-US" sz="2600" b="1" dirty="0" smtClean="0">
                <a:latin typeface="Times New Roman" pitchFamily="18" charset="0"/>
                <a:cs typeface="Arial" charset="0"/>
              </a:rPr>
              <a:t>Miss </a:t>
            </a:r>
            <a:r>
              <a:rPr lang="en-US" sz="2600" b="1" dirty="0">
                <a:latin typeface="Times New Roman" pitchFamily="18" charset="0"/>
                <a:cs typeface="Arial" charset="0"/>
              </a:rPr>
              <a:t>Rate</a:t>
            </a:r>
            <a:r>
              <a:rPr lang="en-US" sz="2600" dirty="0">
                <a:latin typeface="Times New Roman" pitchFamily="18" charset="0"/>
                <a:cs typeface="Arial" charset="0"/>
              </a:rPr>
              <a:t> = 750/2000 = </a:t>
            </a:r>
            <a:r>
              <a:rPr lang="en-US" sz="2600" b="1" dirty="0">
                <a:latin typeface="Times New Roman" pitchFamily="18" charset="0"/>
                <a:cs typeface="Arial" charset="0"/>
              </a:rPr>
              <a:t>0.375</a:t>
            </a:r>
            <a:r>
              <a:rPr lang="en-US" sz="2600" dirty="0">
                <a:latin typeface="Times New Roman" pitchFamily="18" charset="0"/>
                <a:cs typeface="Arial" charset="0"/>
              </a:rPr>
              <a:t> = 1 – Hit Rate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Memory Performance Example 1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59562550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8787" name="Rectangle 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98788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914400" y="1219200"/>
            <a:ext cx="7924800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Tx/>
              <a:buChar char="•"/>
            </a:pPr>
            <a:r>
              <a:rPr lang="en-US" sz="3000" dirty="0">
                <a:latin typeface="Times New Roman" pitchFamily="18" charset="0"/>
                <a:cs typeface="Arial" charset="0"/>
              </a:rPr>
              <a:t>Suppose processor has 2 levels of hierarchy: cache and main memory</a:t>
            </a:r>
          </a:p>
          <a:p>
            <a:pPr marL="342900" indent="-342900" algn="just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Tx/>
              <a:buChar char="•"/>
            </a:pPr>
            <a:r>
              <a:rPr lang="en-US" sz="30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3000" baseline="-25000" dirty="0" err="1">
                <a:latin typeface="Times New Roman" pitchFamily="18" charset="0"/>
                <a:cs typeface="Arial" charset="0"/>
              </a:rPr>
              <a:t>cache</a:t>
            </a:r>
            <a:r>
              <a:rPr lang="en-US" sz="3000" dirty="0">
                <a:latin typeface="Times New Roman" pitchFamily="18" charset="0"/>
                <a:cs typeface="Arial" charset="0"/>
              </a:rPr>
              <a:t> = 1 cycle, </a:t>
            </a:r>
            <a:r>
              <a:rPr lang="en-US" sz="30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3000" i="1" baseline="-25000" dirty="0" err="1">
                <a:latin typeface="Times New Roman" pitchFamily="18" charset="0"/>
                <a:cs typeface="Arial" charset="0"/>
              </a:rPr>
              <a:t>MM</a:t>
            </a:r>
            <a:r>
              <a:rPr lang="en-US" sz="3000" dirty="0">
                <a:latin typeface="Times New Roman" pitchFamily="18" charset="0"/>
                <a:cs typeface="Arial" charset="0"/>
              </a:rPr>
              <a:t> = 100 cycles</a:t>
            </a:r>
          </a:p>
          <a:p>
            <a:pPr marL="342900" indent="-34290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Tx/>
              <a:buChar char="•"/>
            </a:pPr>
            <a:r>
              <a:rPr lang="en-US" sz="3000" b="1" dirty="0">
                <a:latin typeface="Times New Roman" pitchFamily="18" charset="0"/>
                <a:cs typeface="Arial" charset="0"/>
              </a:rPr>
              <a:t>What is the AMAT of the program from Example 1?</a:t>
            </a:r>
          </a:p>
          <a:p>
            <a:pPr marL="342900" indent="-342900" algn="just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Tx/>
              <a:buChar char="•"/>
            </a:pPr>
            <a:endParaRPr lang="en-US" sz="1000" dirty="0">
              <a:solidFill>
                <a:schemeClr val="accent2"/>
              </a:solidFill>
              <a:latin typeface="Times New Roman" pitchFamily="18" charset="0"/>
              <a:cs typeface="Arial" charset="0"/>
            </a:endParaRPr>
          </a:p>
          <a:p>
            <a:pPr marL="342900" indent="-342900" algn="just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3000" b="1" dirty="0">
                <a:solidFill>
                  <a:schemeClr val="accent2"/>
                </a:solidFill>
                <a:latin typeface="Times New Roman" pitchFamily="18" charset="0"/>
                <a:cs typeface="Arial" charset="0"/>
              </a:rPr>
              <a:t>	</a:t>
            </a:r>
            <a:r>
              <a:rPr lang="en-US" sz="3000" b="1" dirty="0" smtClean="0">
                <a:solidFill>
                  <a:schemeClr val="accent2"/>
                </a:solidFill>
                <a:latin typeface="Times New Roman" pitchFamily="18" charset="0"/>
                <a:cs typeface="Arial" charset="0"/>
              </a:rPr>
              <a:t>	</a:t>
            </a:r>
            <a:endParaRPr lang="en-US" sz="2600" b="1" dirty="0">
              <a:latin typeface="Times New Roman" pitchFamily="18" charset="0"/>
              <a:cs typeface="Arial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Memory Performance Example 2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6837878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8787" name="Rectangle 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98788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914400" y="1219200"/>
            <a:ext cx="7924800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Tx/>
              <a:buChar char="•"/>
            </a:pPr>
            <a:r>
              <a:rPr lang="en-US" sz="3000" dirty="0">
                <a:latin typeface="Times New Roman" pitchFamily="18" charset="0"/>
                <a:cs typeface="Arial" charset="0"/>
              </a:rPr>
              <a:t>Suppose processor has 2 levels of hierarchy: cache and main memory</a:t>
            </a:r>
          </a:p>
          <a:p>
            <a:pPr marL="342900" indent="-342900" algn="just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Tx/>
              <a:buChar char="•"/>
            </a:pPr>
            <a:r>
              <a:rPr lang="en-US" sz="30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3000" baseline="-25000" dirty="0" err="1">
                <a:latin typeface="Times New Roman" pitchFamily="18" charset="0"/>
                <a:cs typeface="Arial" charset="0"/>
              </a:rPr>
              <a:t>cache</a:t>
            </a:r>
            <a:r>
              <a:rPr lang="en-US" sz="3000" dirty="0">
                <a:latin typeface="Times New Roman" pitchFamily="18" charset="0"/>
                <a:cs typeface="Arial" charset="0"/>
              </a:rPr>
              <a:t> = 1 cycle, </a:t>
            </a:r>
            <a:r>
              <a:rPr lang="en-US" sz="30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3000" i="1" baseline="-25000" dirty="0" err="1">
                <a:latin typeface="Times New Roman" pitchFamily="18" charset="0"/>
                <a:cs typeface="Arial" charset="0"/>
              </a:rPr>
              <a:t>MM</a:t>
            </a:r>
            <a:r>
              <a:rPr lang="en-US" sz="3000" dirty="0">
                <a:latin typeface="Times New Roman" pitchFamily="18" charset="0"/>
                <a:cs typeface="Arial" charset="0"/>
              </a:rPr>
              <a:t> = 100 cycles</a:t>
            </a:r>
          </a:p>
          <a:p>
            <a:pPr marL="342900" indent="-34290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Tx/>
              <a:buChar char="•"/>
            </a:pPr>
            <a:r>
              <a:rPr lang="en-US" sz="3000" b="1" dirty="0">
                <a:latin typeface="Times New Roman" pitchFamily="18" charset="0"/>
                <a:cs typeface="Arial" charset="0"/>
              </a:rPr>
              <a:t>What is the AMAT of the program from Example 1?</a:t>
            </a:r>
          </a:p>
          <a:p>
            <a:pPr marL="342900" indent="-342900" algn="just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Tx/>
              <a:buChar char="•"/>
            </a:pPr>
            <a:endParaRPr lang="en-US" sz="1000" dirty="0">
              <a:solidFill>
                <a:schemeClr val="accent2"/>
              </a:solidFill>
              <a:latin typeface="Times New Roman" pitchFamily="18" charset="0"/>
              <a:cs typeface="Arial" charset="0"/>
            </a:endParaRPr>
          </a:p>
          <a:p>
            <a:pPr marL="342900" indent="-342900" algn="just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3000" b="1" dirty="0">
                <a:solidFill>
                  <a:schemeClr val="accent2"/>
                </a:solidFill>
                <a:latin typeface="Times New Roman" pitchFamily="18" charset="0"/>
                <a:cs typeface="Arial" charset="0"/>
              </a:rPr>
              <a:t>	</a:t>
            </a:r>
            <a:r>
              <a:rPr lang="en-US" sz="3000" b="1" dirty="0" smtClean="0">
                <a:solidFill>
                  <a:schemeClr val="accent2"/>
                </a:solidFill>
                <a:latin typeface="Times New Roman" pitchFamily="18" charset="0"/>
                <a:cs typeface="Arial" charset="0"/>
              </a:rPr>
              <a:t>	</a:t>
            </a:r>
            <a:r>
              <a:rPr lang="en-US" sz="2600" b="1" dirty="0" smtClean="0">
                <a:latin typeface="Times New Roman" pitchFamily="18" charset="0"/>
                <a:cs typeface="Arial" charset="0"/>
              </a:rPr>
              <a:t>AMAT</a:t>
            </a:r>
            <a:r>
              <a:rPr lang="en-US" sz="2600" dirty="0" smtClean="0">
                <a:latin typeface="Times New Roman" pitchFamily="18" charset="0"/>
                <a:cs typeface="Arial" charset="0"/>
              </a:rPr>
              <a:t> </a:t>
            </a:r>
            <a:r>
              <a:rPr lang="en-US" sz="2600" dirty="0">
                <a:solidFill>
                  <a:schemeClr val="accent2"/>
                </a:solidFill>
                <a:latin typeface="Times New Roman" pitchFamily="18" charset="0"/>
                <a:cs typeface="Arial" charset="0"/>
              </a:rPr>
              <a:t>	</a:t>
            </a:r>
            <a:r>
              <a:rPr lang="en-US" sz="2600" dirty="0">
                <a:latin typeface="Times New Roman" pitchFamily="18" charset="0"/>
                <a:cs typeface="Arial" charset="0"/>
              </a:rPr>
              <a:t>= </a:t>
            </a:r>
            <a:r>
              <a:rPr lang="en-US" sz="26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600" baseline="-25000" dirty="0" err="1">
                <a:latin typeface="Times New Roman" pitchFamily="18" charset="0"/>
                <a:cs typeface="Arial" charset="0"/>
              </a:rPr>
              <a:t>cache</a:t>
            </a:r>
            <a:r>
              <a:rPr lang="en-US" sz="2600" dirty="0">
                <a:latin typeface="Times New Roman" pitchFamily="18" charset="0"/>
                <a:cs typeface="Arial" charset="0"/>
              </a:rPr>
              <a:t> + </a:t>
            </a:r>
            <a:r>
              <a:rPr lang="en-US" sz="2600" i="1" dirty="0" err="1">
                <a:latin typeface="Times New Roman" pitchFamily="18" charset="0"/>
                <a:cs typeface="Arial" charset="0"/>
              </a:rPr>
              <a:t>MR</a:t>
            </a:r>
            <a:r>
              <a:rPr lang="en-US" sz="2600" baseline="-25000" dirty="0" err="1">
                <a:latin typeface="Times New Roman" pitchFamily="18" charset="0"/>
                <a:cs typeface="Arial" charset="0"/>
              </a:rPr>
              <a:t>cache</a:t>
            </a:r>
            <a:r>
              <a:rPr lang="en-US" sz="2600" dirty="0">
                <a:latin typeface="Times New Roman" pitchFamily="18" charset="0"/>
                <a:cs typeface="Arial" charset="0"/>
              </a:rPr>
              <a:t>(</a:t>
            </a:r>
            <a:r>
              <a:rPr lang="en-US" sz="26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600" i="1" baseline="-25000" dirty="0" err="1">
                <a:latin typeface="Times New Roman" pitchFamily="18" charset="0"/>
                <a:cs typeface="Arial" charset="0"/>
              </a:rPr>
              <a:t>MM</a:t>
            </a:r>
            <a:r>
              <a:rPr lang="en-US" sz="2600" dirty="0">
                <a:latin typeface="Times New Roman" pitchFamily="18" charset="0"/>
                <a:cs typeface="Arial" charset="0"/>
              </a:rPr>
              <a:t>)</a:t>
            </a:r>
          </a:p>
          <a:p>
            <a:pPr marL="342900" indent="-342900" algn="just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600" dirty="0">
                <a:latin typeface="Times New Roman" pitchFamily="18" charset="0"/>
                <a:cs typeface="Arial" charset="0"/>
              </a:rPr>
              <a:t>		</a:t>
            </a:r>
            <a:r>
              <a:rPr lang="en-US" sz="2600" dirty="0" smtClean="0">
                <a:latin typeface="Times New Roman" pitchFamily="18" charset="0"/>
                <a:cs typeface="Arial" charset="0"/>
              </a:rPr>
              <a:t>	</a:t>
            </a:r>
            <a:r>
              <a:rPr lang="en-US" sz="2600" dirty="0">
                <a:latin typeface="Times New Roman" pitchFamily="18" charset="0"/>
                <a:cs typeface="Arial" charset="0"/>
              </a:rPr>
              <a:t>	= [1 + 0.375(100)] cycles</a:t>
            </a:r>
          </a:p>
          <a:p>
            <a:pPr marL="342900" indent="-342900" algn="just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600" dirty="0">
                <a:latin typeface="Times New Roman" pitchFamily="18" charset="0"/>
                <a:cs typeface="Arial" charset="0"/>
              </a:rPr>
              <a:t>			</a:t>
            </a:r>
            <a:r>
              <a:rPr lang="en-US" sz="2600" dirty="0" smtClean="0">
                <a:latin typeface="Times New Roman" pitchFamily="18" charset="0"/>
                <a:cs typeface="Arial" charset="0"/>
              </a:rPr>
              <a:t>	= </a:t>
            </a:r>
            <a:r>
              <a:rPr lang="en-US" sz="2600" b="1" dirty="0">
                <a:latin typeface="Times New Roman" pitchFamily="18" charset="0"/>
                <a:cs typeface="Arial" charset="0"/>
              </a:rPr>
              <a:t>38.5 cycles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Memory Performance Example 2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00393693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42821" name="Object 5"/>
          <p:cNvGraphicFramePr>
            <a:graphicFrameLocks noGrp="1" noChangeAspect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xmlns="" val="1437534319"/>
              </p:ext>
            </p:extLst>
          </p:nvPr>
        </p:nvGraphicFramePr>
        <p:xfrm>
          <a:off x="5425439" y="1676400"/>
          <a:ext cx="3620655" cy="3733800"/>
        </p:xfrm>
        <a:graphic>
          <a:graphicData uri="http://schemas.openxmlformats.org/presentationml/2006/ole">
            <p:oleObj spid="_x0000_s238611" name="VISIO" r:id="rId6" imgW="1828800" imgH="1886400" progId="">
              <p:embed/>
            </p:oleObj>
          </a:graphicData>
        </a:graphic>
      </p:graphicFrame>
      <p:sp>
        <p:nvSpPr>
          <p:cNvPr id="1442819" name="Rectangle 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42820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914400" y="1524000"/>
            <a:ext cx="4495800" cy="403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Tx/>
              <a:buChar char="•"/>
            </a:pPr>
            <a:r>
              <a:rPr lang="en-US" sz="3000" b="1" dirty="0">
                <a:latin typeface="Times New Roman" pitchFamily="18" charset="0"/>
                <a:cs typeface="Arial" charset="0"/>
              </a:rPr>
              <a:t>Amdahl’s Law:</a:t>
            </a:r>
            <a:r>
              <a:rPr lang="en-US" sz="3000" dirty="0">
                <a:latin typeface="Times New Roman" pitchFamily="18" charset="0"/>
                <a:cs typeface="Arial" charset="0"/>
              </a:rPr>
              <a:t> the effort spent </a:t>
            </a:r>
            <a:r>
              <a:rPr lang="en-US" sz="3000" dirty="0" smtClean="0">
                <a:latin typeface="Times New Roman" pitchFamily="18" charset="0"/>
                <a:cs typeface="Arial" charset="0"/>
              </a:rPr>
              <a:t>increasing </a:t>
            </a:r>
            <a:r>
              <a:rPr lang="en-US" sz="3000" dirty="0">
                <a:latin typeface="Times New Roman" pitchFamily="18" charset="0"/>
                <a:cs typeface="Arial" charset="0"/>
              </a:rPr>
              <a:t>the performance of a subsystem is wasted unless the subsystem affects a large percentage of </a:t>
            </a:r>
            <a:r>
              <a:rPr lang="en-US" sz="3000" dirty="0" smtClean="0">
                <a:latin typeface="Times New Roman" pitchFamily="18" charset="0"/>
                <a:cs typeface="Arial" charset="0"/>
              </a:rPr>
              <a:t>overall </a:t>
            </a:r>
            <a:r>
              <a:rPr lang="en-US" sz="3000" dirty="0">
                <a:latin typeface="Times New Roman" pitchFamily="18" charset="0"/>
                <a:cs typeface="Arial" charset="0"/>
              </a:rPr>
              <a:t>performance</a:t>
            </a:r>
          </a:p>
          <a:p>
            <a:pPr marL="342900" indent="-34290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Tx/>
              <a:buChar char="•"/>
            </a:pPr>
            <a:r>
              <a:rPr lang="en-US" sz="3000" dirty="0">
                <a:latin typeface="Times New Roman" pitchFamily="18" charset="0"/>
                <a:cs typeface="Arial" charset="0"/>
              </a:rPr>
              <a:t>Co-founded </a:t>
            </a:r>
            <a:r>
              <a:rPr lang="en-US" sz="3000" dirty="0" smtClean="0">
                <a:latin typeface="Times New Roman" pitchFamily="18" charset="0"/>
                <a:cs typeface="Arial" charset="0"/>
              </a:rPr>
              <a:t>3 companies</a:t>
            </a:r>
            <a:r>
              <a:rPr lang="en-US" sz="3000" dirty="0">
                <a:latin typeface="Times New Roman" pitchFamily="18" charset="0"/>
                <a:cs typeface="Arial" charset="0"/>
              </a:rPr>
              <a:t>, including one called Amdahl Corporation in 1970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Gene Amdahl, 1922-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95957466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3910" name="Rectangle 6"/>
          <p:cNvSpPr>
            <a:spLocks noGrp="1" noChangeArrowheads="1"/>
          </p:cNvSpPr>
          <p:nvPr>
            <p:ph idx="4294967295"/>
            <p:custDataLst>
              <p:tags r:id="rId1"/>
            </p:custDataLst>
          </p:nvPr>
        </p:nvSpPr>
        <p:spPr>
          <a:xfrm>
            <a:off x="914400" y="1143000"/>
            <a:ext cx="7620000" cy="4419600"/>
          </a:xfrm>
        </p:spPr>
        <p:txBody>
          <a:bodyPr/>
          <a:lstStyle/>
          <a:p>
            <a:r>
              <a:rPr lang="en-US" dirty="0" smtClean="0"/>
              <a:t>Highest </a:t>
            </a:r>
            <a:r>
              <a:rPr lang="en-US" dirty="0"/>
              <a:t>level in memory hierarchy</a:t>
            </a:r>
            <a:endParaRPr lang="en-US" dirty="0" smtClean="0"/>
          </a:p>
          <a:p>
            <a:r>
              <a:rPr lang="en-US" dirty="0" smtClean="0"/>
              <a:t>Fast </a:t>
            </a:r>
            <a:r>
              <a:rPr lang="en-US" dirty="0"/>
              <a:t>(typically ~ </a:t>
            </a:r>
            <a:r>
              <a:rPr lang="en-US" dirty="0" smtClean="0"/>
              <a:t>1 </a:t>
            </a:r>
            <a:r>
              <a:rPr lang="en-US" dirty="0"/>
              <a:t>cycle access time)</a:t>
            </a:r>
          </a:p>
          <a:p>
            <a:r>
              <a:rPr lang="en-US" dirty="0"/>
              <a:t>Ideally supplies most </a:t>
            </a:r>
            <a:r>
              <a:rPr lang="en-US" dirty="0" smtClean="0"/>
              <a:t>data </a:t>
            </a:r>
            <a:r>
              <a:rPr lang="en-US" dirty="0"/>
              <a:t>to </a:t>
            </a:r>
            <a:r>
              <a:rPr lang="en-US" dirty="0" smtClean="0"/>
              <a:t>processor</a:t>
            </a:r>
            <a:endParaRPr lang="en-US" dirty="0"/>
          </a:p>
          <a:p>
            <a:r>
              <a:rPr lang="en-US" dirty="0"/>
              <a:t>Usually holds most recently accessed data</a:t>
            </a:r>
          </a:p>
          <a:p>
            <a:pPr>
              <a:buFontTx/>
              <a:buNone/>
            </a:pPr>
            <a:endParaRPr lang="en-US" dirty="0"/>
          </a:p>
        </p:txBody>
      </p:sp>
      <p:sp>
        <p:nvSpPr>
          <p:cNvPr id="1403906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403908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03909" name="Rectangle 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Cache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41751596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0838" name="Rectangle 6"/>
          <p:cNvSpPr>
            <a:spLocks noGrp="1" noChangeArrowheads="1"/>
          </p:cNvSpPr>
          <p:nvPr>
            <p:ph idx="4294967295"/>
            <p:custDataLst>
              <p:tags r:id="rId1"/>
            </p:custDataLst>
          </p:nvPr>
        </p:nvSpPr>
        <p:spPr>
          <a:xfrm>
            <a:off x="914400" y="1219200"/>
            <a:ext cx="7620000" cy="4419600"/>
          </a:xfrm>
        </p:spPr>
        <p:txBody>
          <a:bodyPr/>
          <a:lstStyle/>
          <a:p>
            <a:r>
              <a:rPr lang="en-US" dirty="0"/>
              <a:t>What data is held in the cache?</a:t>
            </a:r>
          </a:p>
          <a:p>
            <a:r>
              <a:rPr lang="en-US" dirty="0"/>
              <a:t>How is data found?</a:t>
            </a:r>
          </a:p>
          <a:p>
            <a:r>
              <a:rPr lang="en-US" dirty="0"/>
              <a:t>What data is replaced?</a:t>
            </a:r>
          </a:p>
          <a:p>
            <a:endParaRPr lang="en-US" dirty="0"/>
          </a:p>
          <a:p>
            <a:pPr>
              <a:buFontTx/>
              <a:buNone/>
            </a:pPr>
            <a:endParaRPr lang="en-US" dirty="0"/>
          </a:p>
          <a:p>
            <a:pPr>
              <a:buFontTx/>
              <a:buNone/>
            </a:pPr>
            <a:r>
              <a:rPr lang="en-US" dirty="0" smtClean="0"/>
              <a:t>		</a:t>
            </a:r>
            <a:r>
              <a:rPr lang="en-US" sz="2000" b="1" dirty="0" smtClean="0">
                <a:solidFill>
                  <a:schemeClr val="accent1"/>
                </a:solidFill>
              </a:rPr>
              <a:t>Focus </a:t>
            </a:r>
            <a:r>
              <a:rPr lang="en-US" sz="2000" b="1" dirty="0">
                <a:solidFill>
                  <a:schemeClr val="accent1"/>
                </a:solidFill>
              </a:rPr>
              <a:t>on data loads, but stores follow same principles</a:t>
            </a:r>
          </a:p>
        </p:txBody>
      </p:sp>
      <p:sp>
        <p:nvSpPr>
          <p:cNvPr id="1400836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Cache Design Questions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95080914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2950" name="Rectangle 6"/>
          <p:cNvSpPr>
            <a:spLocks noGrp="1" noChangeArrowheads="1"/>
          </p:cNvSpPr>
          <p:nvPr>
            <p:ph idx="4294967295"/>
            <p:custDataLst>
              <p:tags r:id="rId1"/>
            </p:custDataLst>
          </p:nvPr>
        </p:nvSpPr>
        <p:spPr>
          <a:xfrm>
            <a:off x="914400" y="1219200"/>
            <a:ext cx="7620000" cy="4419600"/>
          </a:xfrm>
          <a:noFill/>
          <a:ln/>
        </p:spPr>
        <p:txBody>
          <a:bodyPr>
            <a:normAutofit lnSpcReduction="10000"/>
          </a:bodyPr>
          <a:lstStyle/>
          <a:p>
            <a:r>
              <a:rPr lang="en-US" dirty="0"/>
              <a:t>Ideally, cache anticipates </a:t>
            </a:r>
            <a:r>
              <a:rPr lang="en-US" dirty="0" smtClean="0"/>
              <a:t>needed data and puts </a:t>
            </a:r>
            <a:r>
              <a:rPr lang="en-US" dirty="0"/>
              <a:t>it in cache</a:t>
            </a:r>
          </a:p>
          <a:p>
            <a:r>
              <a:rPr lang="en-US" dirty="0"/>
              <a:t>But impossible to predict future</a:t>
            </a:r>
          </a:p>
          <a:p>
            <a:r>
              <a:rPr lang="en-US" dirty="0" smtClean="0"/>
              <a:t>Use </a:t>
            </a:r>
            <a:r>
              <a:rPr lang="en-US" dirty="0"/>
              <a:t>past to predict future – temporal and spatial locality: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Temporal locality:</a:t>
            </a:r>
            <a:r>
              <a:rPr lang="en-US" dirty="0"/>
              <a:t> copy newly accessed data into </a:t>
            </a:r>
            <a:r>
              <a:rPr lang="en-US" dirty="0" smtClean="0"/>
              <a:t>cache</a:t>
            </a:r>
            <a:endParaRPr lang="en-US" dirty="0"/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Spatial locality:</a:t>
            </a:r>
            <a:r>
              <a:rPr lang="en-US" dirty="0"/>
              <a:t> copy neighboring data into cache </a:t>
            </a:r>
            <a:r>
              <a:rPr lang="en-US" dirty="0" smtClean="0"/>
              <a:t>too</a:t>
            </a:r>
            <a:endParaRPr lang="en-US" dirty="0"/>
          </a:p>
        </p:txBody>
      </p:sp>
      <p:sp>
        <p:nvSpPr>
          <p:cNvPr id="1362946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362948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62949" name="Rectangle 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What data is held in the cache?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27361467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932" name="Rectangle 4"/>
          <p:cNvSpPr>
            <a:spLocks noGrp="1" noChangeArrowheads="1"/>
          </p:cNvSpPr>
          <p:nvPr>
            <p:ph idx="4294967295"/>
            <p:custDataLst>
              <p:tags r:id="rId1"/>
            </p:custDataLst>
          </p:nvPr>
        </p:nvSpPr>
        <p:spPr>
          <a:xfrm>
            <a:off x="914400" y="1219200"/>
            <a:ext cx="7620000" cy="4419600"/>
          </a:xfrm>
        </p:spPr>
        <p:txBody>
          <a:bodyPr>
            <a:normAutofit fontScale="85000" lnSpcReduction="10000"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Capacity (</a:t>
            </a:r>
            <a:r>
              <a:rPr lang="en-US" b="1" i="1" dirty="0">
                <a:solidFill>
                  <a:schemeClr val="accent1"/>
                </a:solidFill>
              </a:rPr>
              <a:t>C</a:t>
            </a:r>
            <a:r>
              <a:rPr lang="en-US" b="1" dirty="0">
                <a:solidFill>
                  <a:schemeClr val="accent1"/>
                </a:solidFill>
              </a:rPr>
              <a:t>): </a:t>
            </a:r>
          </a:p>
          <a:p>
            <a:pPr lvl="1"/>
            <a:r>
              <a:rPr lang="en-US" dirty="0" smtClean="0"/>
              <a:t>number </a:t>
            </a:r>
            <a:r>
              <a:rPr lang="en-US" dirty="0"/>
              <a:t>of data bytes </a:t>
            </a:r>
            <a:r>
              <a:rPr lang="en-US" dirty="0" smtClean="0"/>
              <a:t>in cache</a:t>
            </a:r>
            <a:endParaRPr lang="en-US" dirty="0"/>
          </a:p>
          <a:p>
            <a:r>
              <a:rPr lang="en-US" b="1" dirty="0">
                <a:solidFill>
                  <a:schemeClr val="accent1"/>
                </a:solidFill>
              </a:rPr>
              <a:t>Block size (</a:t>
            </a:r>
            <a:r>
              <a:rPr lang="en-US" b="1" i="1" dirty="0">
                <a:solidFill>
                  <a:schemeClr val="accent1"/>
                </a:solidFill>
              </a:rPr>
              <a:t>b</a:t>
            </a:r>
            <a:r>
              <a:rPr lang="en-US" b="1" dirty="0">
                <a:solidFill>
                  <a:schemeClr val="accent1"/>
                </a:solidFill>
              </a:rPr>
              <a:t>): </a:t>
            </a:r>
          </a:p>
          <a:p>
            <a:pPr lvl="1"/>
            <a:r>
              <a:rPr lang="en-US" dirty="0"/>
              <a:t>bytes of data brought into cache at once</a:t>
            </a:r>
          </a:p>
          <a:p>
            <a:r>
              <a:rPr lang="en-US" b="1" dirty="0">
                <a:solidFill>
                  <a:schemeClr val="accent1"/>
                </a:solidFill>
              </a:rPr>
              <a:t>Number of blocks (</a:t>
            </a:r>
            <a:r>
              <a:rPr lang="en-US" b="1" i="1" dirty="0">
                <a:solidFill>
                  <a:schemeClr val="accent1"/>
                </a:solidFill>
              </a:rPr>
              <a:t>B = C/b</a:t>
            </a:r>
            <a:r>
              <a:rPr lang="en-US" b="1" dirty="0">
                <a:solidFill>
                  <a:schemeClr val="accent1"/>
                </a:solidFill>
              </a:rPr>
              <a:t>): </a:t>
            </a:r>
          </a:p>
          <a:p>
            <a:pPr lvl="1"/>
            <a:r>
              <a:rPr lang="en-US" dirty="0"/>
              <a:t>number of blocks in cache: </a:t>
            </a:r>
            <a:r>
              <a:rPr lang="en-US" i="1" dirty="0"/>
              <a:t>B</a:t>
            </a:r>
            <a:r>
              <a:rPr lang="en-US" dirty="0"/>
              <a:t> = </a:t>
            </a:r>
            <a:r>
              <a:rPr lang="en-US" i="1" dirty="0"/>
              <a:t>C</a:t>
            </a:r>
            <a:r>
              <a:rPr lang="en-US" dirty="0"/>
              <a:t>/</a:t>
            </a:r>
            <a:r>
              <a:rPr lang="en-US" i="1" dirty="0"/>
              <a:t>b</a:t>
            </a:r>
          </a:p>
          <a:p>
            <a:r>
              <a:rPr lang="en-US" b="1" dirty="0">
                <a:solidFill>
                  <a:schemeClr val="accent1"/>
                </a:solidFill>
              </a:rPr>
              <a:t>Degree of associativity (</a:t>
            </a:r>
            <a:r>
              <a:rPr lang="en-US" b="1" i="1" dirty="0">
                <a:solidFill>
                  <a:schemeClr val="accent1"/>
                </a:solidFill>
              </a:rPr>
              <a:t>N</a:t>
            </a:r>
            <a:r>
              <a:rPr lang="en-US" b="1" dirty="0">
                <a:solidFill>
                  <a:schemeClr val="accent1"/>
                </a:solidFill>
              </a:rPr>
              <a:t>): </a:t>
            </a:r>
          </a:p>
          <a:p>
            <a:pPr lvl="1"/>
            <a:r>
              <a:rPr lang="en-US" dirty="0"/>
              <a:t>number of blocks in a set</a:t>
            </a:r>
          </a:p>
          <a:p>
            <a:r>
              <a:rPr lang="en-US" b="1" dirty="0">
                <a:solidFill>
                  <a:schemeClr val="accent1"/>
                </a:solidFill>
              </a:rPr>
              <a:t>Number of sets (</a:t>
            </a:r>
            <a:r>
              <a:rPr lang="en-US" b="1" i="1" dirty="0">
                <a:solidFill>
                  <a:schemeClr val="accent1"/>
                </a:solidFill>
              </a:rPr>
              <a:t>S = B/N</a:t>
            </a:r>
            <a:r>
              <a:rPr lang="en-US" b="1" dirty="0">
                <a:solidFill>
                  <a:schemeClr val="accent1"/>
                </a:solidFill>
              </a:rPr>
              <a:t>): </a:t>
            </a:r>
          </a:p>
          <a:p>
            <a:pPr lvl="1"/>
            <a:r>
              <a:rPr lang="en-US" dirty="0"/>
              <a:t>each memory address maps to exactly one cache set </a:t>
            </a:r>
          </a:p>
        </p:txBody>
      </p:sp>
      <p:sp>
        <p:nvSpPr>
          <p:cNvPr id="1404931" name="Rectangle 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Cache Terminology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06874550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3974" name="Rectangle 6"/>
          <p:cNvSpPr>
            <a:spLocks noGrp="1" noChangeArrowheads="1"/>
          </p:cNvSpPr>
          <p:nvPr>
            <p:ph idx="4294967295"/>
            <p:custDataLst>
              <p:tags r:id="rId1"/>
            </p:custDataLst>
          </p:nvPr>
        </p:nvSpPr>
        <p:spPr>
          <a:xfrm>
            <a:off x="838200" y="1219200"/>
            <a:ext cx="8153400" cy="4419600"/>
          </a:xfrm>
          <a:noFill/>
          <a:ln/>
        </p:spPr>
        <p:txBody>
          <a:bodyPr>
            <a:noAutofit/>
          </a:bodyPr>
          <a:lstStyle/>
          <a:p>
            <a:r>
              <a:rPr lang="en-US" dirty="0"/>
              <a:t>Cache organized into </a:t>
            </a:r>
            <a:r>
              <a:rPr lang="en-US" i="1" dirty="0"/>
              <a:t>S</a:t>
            </a:r>
            <a:r>
              <a:rPr lang="en-US" dirty="0"/>
              <a:t> sets</a:t>
            </a:r>
          </a:p>
          <a:p>
            <a:r>
              <a:rPr lang="en-US" dirty="0"/>
              <a:t>Each memory address maps to exactly one set</a:t>
            </a:r>
          </a:p>
          <a:p>
            <a:r>
              <a:rPr lang="en-US" dirty="0"/>
              <a:t>Caches categorized by </a:t>
            </a:r>
            <a:r>
              <a:rPr lang="en-US" dirty="0" smtClean="0"/>
              <a:t># of </a:t>
            </a:r>
            <a:r>
              <a:rPr lang="en-US" dirty="0"/>
              <a:t>blocks in a set:</a:t>
            </a:r>
          </a:p>
          <a:p>
            <a:pPr lvl="1"/>
            <a:r>
              <a:rPr lang="en-US" sz="3200" b="1" dirty="0">
                <a:solidFill>
                  <a:schemeClr val="accent1"/>
                </a:solidFill>
              </a:rPr>
              <a:t>Direct mapped:</a:t>
            </a:r>
            <a:r>
              <a:rPr lang="en-US" sz="3200" dirty="0">
                <a:solidFill>
                  <a:schemeClr val="accent1"/>
                </a:solidFill>
              </a:rPr>
              <a:t> </a:t>
            </a:r>
            <a:r>
              <a:rPr lang="en-US" sz="3200" dirty="0"/>
              <a:t>1 block per set</a:t>
            </a:r>
          </a:p>
          <a:p>
            <a:pPr lvl="1"/>
            <a:r>
              <a:rPr lang="en-US" sz="3200" b="1" i="1" dirty="0">
                <a:solidFill>
                  <a:schemeClr val="accent1"/>
                </a:solidFill>
              </a:rPr>
              <a:t>N</a:t>
            </a:r>
            <a:r>
              <a:rPr lang="en-US" sz="3200" b="1" dirty="0">
                <a:solidFill>
                  <a:schemeClr val="accent1"/>
                </a:solidFill>
              </a:rPr>
              <a:t>-way set associative:</a:t>
            </a:r>
            <a:r>
              <a:rPr lang="en-US" sz="3200" dirty="0">
                <a:solidFill>
                  <a:schemeClr val="accent1"/>
                </a:solidFill>
              </a:rPr>
              <a:t> </a:t>
            </a:r>
            <a:r>
              <a:rPr lang="en-US" sz="3200" i="1" dirty="0"/>
              <a:t>N</a:t>
            </a:r>
            <a:r>
              <a:rPr lang="en-US" sz="3200" dirty="0"/>
              <a:t> blocks per set</a:t>
            </a:r>
          </a:p>
          <a:p>
            <a:pPr lvl="1"/>
            <a:r>
              <a:rPr lang="en-US" sz="3200" b="1" dirty="0">
                <a:solidFill>
                  <a:schemeClr val="accent1"/>
                </a:solidFill>
              </a:rPr>
              <a:t>Fully associative:</a:t>
            </a:r>
            <a:r>
              <a:rPr lang="en-US" sz="3200" dirty="0">
                <a:solidFill>
                  <a:schemeClr val="accent1"/>
                </a:solidFill>
              </a:rPr>
              <a:t> </a:t>
            </a:r>
            <a:r>
              <a:rPr lang="en-US" sz="3200" dirty="0"/>
              <a:t>all cache blocks </a:t>
            </a:r>
            <a:r>
              <a:rPr lang="en-US" sz="3200" dirty="0" smtClean="0"/>
              <a:t>in 1 </a:t>
            </a:r>
            <a:r>
              <a:rPr lang="en-US" sz="3200" dirty="0"/>
              <a:t>set</a:t>
            </a:r>
          </a:p>
          <a:p>
            <a:pPr lvl="1"/>
            <a:endParaRPr lang="en-US" sz="500" dirty="0"/>
          </a:p>
          <a:p>
            <a:r>
              <a:rPr lang="en-US" dirty="0"/>
              <a:t>Examine each organization for a cache with:</a:t>
            </a:r>
          </a:p>
          <a:p>
            <a:pPr lvl="1"/>
            <a:r>
              <a:rPr lang="en-US" sz="2600" dirty="0"/>
              <a:t>Capacity (</a:t>
            </a:r>
            <a:r>
              <a:rPr lang="en-US" sz="2600" i="1" dirty="0"/>
              <a:t>C</a:t>
            </a:r>
            <a:r>
              <a:rPr lang="en-US" sz="2600" dirty="0"/>
              <a:t> = 8 words)</a:t>
            </a:r>
          </a:p>
          <a:p>
            <a:pPr lvl="1"/>
            <a:r>
              <a:rPr lang="en-US" sz="2600" dirty="0"/>
              <a:t>Block size (</a:t>
            </a:r>
            <a:r>
              <a:rPr lang="en-US" sz="2600" i="1" dirty="0"/>
              <a:t>b</a:t>
            </a:r>
            <a:r>
              <a:rPr lang="en-US" sz="2600" dirty="0"/>
              <a:t> = 1 word)</a:t>
            </a:r>
          </a:p>
          <a:p>
            <a:pPr lvl="1"/>
            <a:r>
              <a:rPr lang="en-US" sz="2600" dirty="0"/>
              <a:t>So, number of blocks (</a:t>
            </a:r>
            <a:r>
              <a:rPr lang="en-US" sz="2600" i="1" dirty="0"/>
              <a:t>B</a:t>
            </a:r>
            <a:r>
              <a:rPr lang="en-US" sz="2600" dirty="0"/>
              <a:t> = 8)</a:t>
            </a:r>
          </a:p>
          <a:p>
            <a:pPr lvl="1"/>
            <a:endParaRPr lang="en-US" sz="3200" dirty="0"/>
          </a:p>
        </p:txBody>
      </p:sp>
      <p:sp>
        <p:nvSpPr>
          <p:cNvPr id="1363970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363972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63973" name="Rectangle 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How is data found?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91543743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3974" name="Rectangle 6"/>
          <p:cNvSpPr>
            <a:spLocks noGrp="1" noChangeArrowheads="1"/>
          </p:cNvSpPr>
          <p:nvPr>
            <p:ph idx="4294967295"/>
            <p:custDataLst>
              <p:tags r:id="rId1"/>
            </p:custDataLst>
          </p:nvPr>
        </p:nvSpPr>
        <p:spPr>
          <a:xfrm>
            <a:off x="838200" y="1219200"/>
            <a:ext cx="8153400" cy="4419600"/>
          </a:xfrm>
          <a:noFill/>
          <a:ln/>
        </p:spPr>
        <p:txBody>
          <a:bodyPr>
            <a:noAutofit/>
          </a:bodyPr>
          <a:lstStyle/>
          <a:p>
            <a:r>
              <a:rPr lang="en-US" b="1" i="1" dirty="0" smtClean="0"/>
              <a:t>C</a:t>
            </a:r>
            <a:r>
              <a:rPr lang="en-US" b="1" dirty="0" smtClean="0"/>
              <a:t> = 8</a:t>
            </a:r>
            <a:r>
              <a:rPr lang="en-US" dirty="0" smtClean="0"/>
              <a:t> words (capacity)</a:t>
            </a:r>
            <a:endParaRPr lang="en-US" dirty="0"/>
          </a:p>
          <a:p>
            <a:r>
              <a:rPr lang="en-US" b="1" i="1" dirty="0" smtClean="0"/>
              <a:t>b</a:t>
            </a:r>
            <a:r>
              <a:rPr lang="en-US" b="1" dirty="0" smtClean="0"/>
              <a:t> = 1</a:t>
            </a:r>
            <a:r>
              <a:rPr lang="en-US" dirty="0" smtClean="0"/>
              <a:t> word (block size)</a:t>
            </a:r>
            <a:endParaRPr lang="en-US" dirty="0"/>
          </a:p>
          <a:p>
            <a:r>
              <a:rPr lang="en-US" dirty="0" smtClean="0"/>
              <a:t>So, </a:t>
            </a:r>
            <a:r>
              <a:rPr lang="en-US" b="1" i="1" dirty="0" smtClean="0"/>
              <a:t>B</a:t>
            </a:r>
            <a:r>
              <a:rPr lang="en-US" b="1" dirty="0" smtClean="0"/>
              <a:t> = 8 </a:t>
            </a:r>
            <a:r>
              <a:rPr lang="en-US" dirty="0" smtClean="0"/>
              <a:t>(# of blocks)</a:t>
            </a:r>
          </a:p>
          <a:p>
            <a:endParaRPr lang="en-US" sz="3000" dirty="0"/>
          </a:p>
          <a:p>
            <a:pPr marL="0" indent="0">
              <a:buNone/>
            </a:pPr>
            <a:r>
              <a:rPr lang="en-US" sz="2600" b="1" dirty="0" smtClean="0">
                <a:solidFill>
                  <a:schemeClr val="accent1"/>
                </a:solidFill>
              </a:rPr>
              <a:t>    Ridiculously small, but will illustrate organizations</a:t>
            </a:r>
            <a:endParaRPr lang="en-US" sz="2600" b="1" dirty="0">
              <a:solidFill>
                <a:schemeClr val="accent1"/>
              </a:solidFill>
            </a:endParaRPr>
          </a:p>
          <a:p>
            <a:pPr lvl="1"/>
            <a:endParaRPr lang="en-US" sz="3200" dirty="0"/>
          </a:p>
        </p:txBody>
      </p:sp>
      <p:sp>
        <p:nvSpPr>
          <p:cNvPr id="1363970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363972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63973" name="Rectangle 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Example Cache Parameters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98056091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Chapter </a:t>
            </a:r>
            <a:r>
              <a:rPr lang="en-US" sz="4400" dirty="0">
                <a:solidFill>
                  <a:schemeClr val="bg1"/>
                </a:solidFill>
                <a:latin typeface="+mj-lt"/>
              </a:rPr>
              <a:t>8</a:t>
            </a:r>
            <a:r>
              <a:rPr lang="en-US" sz="4400" dirty="0" smtClean="0">
                <a:solidFill>
                  <a:schemeClr val="bg1"/>
                </a:solidFill>
                <a:latin typeface="+mj-lt"/>
              </a:rPr>
              <a:t> :: Topics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8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914400" y="1371600"/>
            <a:ext cx="65532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/>
              <a:t>Introduction</a:t>
            </a:r>
            <a:endParaRPr lang="en-US" dirty="0" smtClean="0"/>
          </a:p>
          <a:p>
            <a:r>
              <a:rPr lang="en-US" b="1" dirty="0" smtClean="0"/>
              <a:t>Memory System Performance Analysis</a:t>
            </a:r>
          </a:p>
          <a:p>
            <a:r>
              <a:rPr lang="en-US" b="1" dirty="0" smtClean="0"/>
              <a:t>Caches</a:t>
            </a:r>
          </a:p>
          <a:p>
            <a:r>
              <a:rPr lang="en-US" b="1" dirty="0" smtClean="0"/>
              <a:t>Virtual Memory</a:t>
            </a:r>
          </a:p>
          <a:p>
            <a:r>
              <a:rPr lang="en-US" b="1" dirty="0" smtClean="0"/>
              <a:t>Memory-Mapped I/O</a:t>
            </a:r>
          </a:p>
          <a:p>
            <a:r>
              <a:rPr lang="en-US" b="1" dirty="0" smtClean="0"/>
              <a:t>Summary</a:t>
            </a:r>
            <a:endParaRPr lang="en-US" dirty="0" smtClean="0"/>
          </a:p>
          <a:p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770522" y="1066800"/>
            <a:ext cx="1763878" cy="481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7375248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64998" name="Object 6"/>
          <p:cNvGraphicFramePr>
            <a:graphicFrameLocks noGrp="1" noChangeAspect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xmlns="" val="790251379"/>
              </p:ext>
            </p:extLst>
          </p:nvPr>
        </p:nvGraphicFramePr>
        <p:xfrm>
          <a:off x="1066800" y="1050925"/>
          <a:ext cx="7924800" cy="5578475"/>
        </p:xfrm>
        <a:graphic>
          <a:graphicData uri="http://schemas.openxmlformats.org/presentationml/2006/ole">
            <p:oleObj spid="_x0000_s239635" name="VISIO" r:id="rId7" imgW="3747516" imgH="2630424" progId="">
              <p:embed/>
            </p:oleObj>
          </a:graphicData>
        </a:graphic>
      </p:graphicFrame>
      <p:sp>
        <p:nvSpPr>
          <p:cNvPr id="1364994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364996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64997" name="Rectangle 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Direct Mapped Cache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97749868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66022" name="Object 6"/>
          <p:cNvGraphicFramePr>
            <a:graphicFrameLocks noGrp="1" noChangeAspect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xmlns="" val="74241041"/>
              </p:ext>
            </p:extLst>
          </p:nvPr>
        </p:nvGraphicFramePr>
        <p:xfrm>
          <a:off x="1295400" y="1066800"/>
          <a:ext cx="6884011" cy="5257800"/>
        </p:xfrm>
        <a:graphic>
          <a:graphicData uri="http://schemas.openxmlformats.org/presentationml/2006/ole">
            <p:oleObj spid="_x0000_s240659" name="VISIO" r:id="rId7" imgW="3003804" imgH="2392680" progId="">
              <p:embed/>
            </p:oleObj>
          </a:graphicData>
        </a:graphic>
      </p:graphicFrame>
      <p:sp>
        <p:nvSpPr>
          <p:cNvPr id="1366018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366020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66021" name="Rectangle 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Direct Mapped Cache Hardware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71853174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980" name="Rectangle 4"/>
          <p:cNvSpPr>
            <a:spLocks noGrp="1" noChangeArrowheads="1"/>
          </p:cNvSpPr>
          <p:nvPr>
            <p:ph sz="half" idx="4294967295"/>
            <p:custDataLst>
              <p:tags r:id="rId2"/>
            </p:custDataLst>
          </p:nvPr>
        </p:nvSpPr>
        <p:spPr>
          <a:xfrm>
            <a:off x="838200" y="1219200"/>
            <a:ext cx="3810000" cy="4953000"/>
          </a:xfrm>
        </p:spPr>
        <p:txBody>
          <a:bodyPr/>
          <a:lstStyle/>
          <a:p>
            <a:pPr>
              <a:buFontTx/>
              <a:buNone/>
            </a:pPr>
            <a:endParaRPr lang="en-US" sz="1800" b="1" dirty="0">
              <a:latin typeface="Courier New" pitchFamily="49" charset="0"/>
            </a:endParaRPr>
          </a:p>
          <a:p>
            <a:pPr>
              <a:buFontTx/>
              <a:buNone/>
            </a:pPr>
            <a:endParaRPr lang="en-US" sz="1800" b="1" dirty="0">
              <a:latin typeface="Courier New" pitchFamily="49" charset="0"/>
            </a:endParaRPr>
          </a:p>
          <a:p>
            <a:pPr>
              <a:buFontTx/>
              <a:buNone/>
            </a:pPr>
            <a:endParaRPr lang="en-US" sz="1800" b="1" dirty="0">
              <a:latin typeface="Courier New" pitchFamily="49" charset="0"/>
            </a:endParaRPr>
          </a:p>
          <a:p>
            <a:pPr>
              <a:buFontTx/>
              <a:buNone/>
            </a:pPr>
            <a:endParaRPr lang="en-US" sz="1800" b="1" dirty="0">
              <a:latin typeface="Courier New" pitchFamily="49" charset="0"/>
            </a:endParaRPr>
          </a:p>
          <a:p>
            <a:pPr>
              <a:buFontTx/>
              <a:buNone/>
            </a:pPr>
            <a:r>
              <a:rPr lang="en-US" sz="1800" b="1" dirty="0">
                <a:latin typeface="Courier New" pitchFamily="49" charset="0"/>
              </a:rPr>
              <a:t># MIPS assembly code</a:t>
            </a:r>
          </a:p>
          <a:p>
            <a:pPr>
              <a:buFontTx/>
              <a:buNone/>
            </a:pPr>
            <a:endParaRPr lang="en-US" sz="1800" b="1" dirty="0">
              <a:latin typeface="Courier New" pitchFamily="49" charset="0"/>
            </a:endParaRPr>
          </a:p>
          <a:p>
            <a:pPr>
              <a:buFontTx/>
              <a:buNone/>
            </a:pPr>
            <a:r>
              <a:rPr lang="en-US" sz="1800" dirty="0">
                <a:latin typeface="Courier New" pitchFamily="49" charset="0"/>
              </a:rPr>
              <a:t> 		</a:t>
            </a:r>
            <a:r>
              <a:rPr lang="en-US" sz="1800" dirty="0" err="1">
                <a:latin typeface="Courier New" pitchFamily="49" charset="0"/>
              </a:rPr>
              <a:t>addi</a:t>
            </a:r>
            <a:r>
              <a:rPr lang="en-US" sz="1800" dirty="0">
                <a:latin typeface="Courier New" pitchFamily="49" charset="0"/>
              </a:rPr>
              <a:t> $t0, $0, 5</a:t>
            </a:r>
          </a:p>
          <a:p>
            <a:pPr>
              <a:buFontTx/>
              <a:buNone/>
            </a:pPr>
            <a:r>
              <a:rPr lang="en-US" sz="1800" dirty="0">
                <a:latin typeface="Courier New" pitchFamily="49" charset="0"/>
              </a:rPr>
              <a:t>loop: 	</a:t>
            </a:r>
            <a:r>
              <a:rPr lang="en-US" sz="1800" dirty="0" err="1">
                <a:latin typeface="Courier New" pitchFamily="49" charset="0"/>
              </a:rPr>
              <a:t>beq</a:t>
            </a:r>
            <a:r>
              <a:rPr lang="en-US" sz="1800" dirty="0">
                <a:latin typeface="Courier New" pitchFamily="49" charset="0"/>
              </a:rPr>
              <a:t>  $t0, $0, done</a:t>
            </a:r>
          </a:p>
          <a:p>
            <a:pPr>
              <a:buFontTx/>
              <a:buNone/>
            </a:pPr>
            <a:r>
              <a:rPr lang="en-US" sz="1800" dirty="0">
                <a:latin typeface="Courier New" pitchFamily="49" charset="0"/>
              </a:rPr>
              <a:t>     	</a:t>
            </a:r>
            <a:r>
              <a:rPr lang="en-US" sz="1800" dirty="0" err="1">
                <a:latin typeface="Courier New" pitchFamily="49" charset="0"/>
              </a:rPr>
              <a:t>lw</a:t>
            </a:r>
            <a:r>
              <a:rPr lang="en-US" sz="1800" dirty="0">
                <a:latin typeface="Courier New" pitchFamily="49" charset="0"/>
              </a:rPr>
              <a:t>   $t1, 0x4($0)</a:t>
            </a:r>
          </a:p>
          <a:p>
            <a:pPr>
              <a:buFontTx/>
              <a:buNone/>
            </a:pPr>
            <a:r>
              <a:rPr lang="en-US" sz="1800" dirty="0">
                <a:latin typeface="Courier New" pitchFamily="49" charset="0"/>
              </a:rPr>
              <a:t>     	</a:t>
            </a:r>
            <a:r>
              <a:rPr lang="en-US" sz="1800" dirty="0" err="1">
                <a:latin typeface="Courier New" pitchFamily="49" charset="0"/>
              </a:rPr>
              <a:t>lw</a:t>
            </a:r>
            <a:r>
              <a:rPr lang="en-US" sz="1800" dirty="0">
                <a:latin typeface="Courier New" pitchFamily="49" charset="0"/>
              </a:rPr>
              <a:t>   $t2, 0xC($0)</a:t>
            </a:r>
          </a:p>
          <a:p>
            <a:pPr>
              <a:buFontTx/>
              <a:buNone/>
            </a:pPr>
            <a:r>
              <a:rPr lang="en-US" sz="1800" dirty="0">
                <a:latin typeface="Courier New" pitchFamily="49" charset="0"/>
              </a:rPr>
              <a:t>     	</a:t>
            </a:r>
            <a:r>
              <a:rPr lang="en-US" sz="1800" dirty="0" err="1">
                <a:latin typeface="Courier New" pitchFamily="49" charset="0"/>
              </a:rPr>
              <a:t>lw</a:t>
            </a:r>
            <a:r>
              <a:rPr lang="en-US" sz="1800" dirty="0">
                <a:latin typeface="Courier New" pitchFamily="49" charset="0"/>
              </a:rPr>
              <a:t>   $t3, 0x8($0)</a:t>
            </a:r>
          </a:p>
          <a:p>
            <a:pPr>
              <a:buFontTx/>
              <a:buNone/>
            </a:pPr>
            <a:r>
              <a:rPr lang="en-US" sz="1800" dirty="0">
                <a:latin typeface="Courier New" pitchFamily="49" charset="0"/>
              </a:rPr>
              <a:t>     	</a:t>
            </a:r>
            <a:r>
              <a:rPr lang="en-US" sz="1800" dirty="0" err="1">
                <a:latin typeface="Courier New" pitchFamily="49" charset="0"/>
              </a:rPr>
              <a:t>addi</a:t>
            </a:r>
            <a:r>
              <a:rPr lang="en-US" sz="1800" dirty="0">
                <a:latin typeface="Courier New" pitchFamily="49" charset="0"/>
              </a:rPr>
              <a:t> $t0, $t0, -1</a:t>
            </a:r>
          </a:p>
          <a:p>
            <a:pPr>
              <a:buFontTx/>
              <a:buNone/>
            </a:pPr>
            <a:r>
              <a:rPr lang="en-US" sz="1800" dirty="0">
                <a:latin typeface="Courier New" pitchFamily="49" charset="0"/>
              </a:rPr>
              <a:t>     	j    loop</a:t>
            </a:r>
          </a:p>
          <a:p>
            <a:pPr>
              <a:buFontTx/>
              <a:buNone/>
            </a:pPr>
            <a:r>
              <a:rPr lang="en-US" sz="1800" dirty="0">
                <a:latin typeface="Courier New" pitchFamily="49" charset="0"/>
              </a:rPr>
              <a:t>done:</a:t>
            </a:r>
          </a:p>
          <a:p>
            <a:pPr>
              <a:buFontTx/>
              <a:buNone/>
            </a:pPr>
            <a:endParaRPr lang="en-US" sz="1800" dirty="0">
              <a:latin typeface="Courier New" pitchFamily="49" charset="0"/>
            </a:endParaRPr>
          </a:p>
        </p:txBody>
      </p:sp>
      <p:graphicFrame>
        <p:nvGraphicFramePr>
          <p:cNvPr id="1406982" name="Object 6"/>
          <p:cNvGraphicFramePr>
            <a:graphicFrameLocks noGrp="1" noChangeAspect="1"/>
          </p:cNvGraphicFramePr>
          <p:nvPr>
            <p:ph sz="half" idx="4294967295"/>
            <p:extLst>
              <p:ext uri="{D42A27DB-BD31-4B8C-83A1-F6EECF244321}">
                <p14:modId xmlns:p14="http://schemas.microsoft.com/office/powerpoint/2010/main" xmlns="" val="3600580900"/>
              </p:ext>
            </p:extLst>
          </p:nvPr>
        </p:nvGraphicFramePr>
        <p:xfrm>
          <a:off x="2667000" y="1192213"/>
          <a:ext cx="6400800" cy="3343275"/>
        </p:xfrm>
        <a:graphic>
          <a:graphicData uri="http://schemas.openxmlformats.org/presentationml/2006/ole">
            <p:oleObj spid="_x0000_s242706" name="VISIO" r:id="rId8" imgW="2874264" imgH="1498092" progId="">
              <p:embed/>
            </p:oleObj>
          </a:graphicData>
        </a:graphic>
      </p:graphicFrame>
      <p:sp>
        <p:nvSpPr>
          <p:cNvPr id="1406978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406981" name="Rectangle 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06983" name="Rectangle 7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5029200" y="4648200"/>
            <a:ext cx="2895600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sz="2400" b="1" dirty="0">
                <a:solidFill>
                  <a:schemeClr val="accent2"/>
                </a:solidFill>
                <a:latin typeface="Times New Roman" pitchFamily="18" charset="0"/>
                <a:cs typeface="Arial" charset="0"/>
              </a:rPr>
              <a:t>Miss Rate </a:t>
            </a:r>
            <a:r>
              <a:rPr lang="en-US" sz="2400" b="1" dirty="0" smtClean="0">
                <a:solidFill>
                  <a:schemeClr val="accent2"/>
                </a:solidFill>
                <a:latin typeface="Times New Roman" pitchFamily="18" charset="0"/>
                <a:cs typeface="Arial" charset="0"/>
              </a:rPr>
              <a:t>= ?</a:t>
            </a:r>
            <a:endParaRPr lang="en-US" sz="2400" b="1" dirty="0">
              <a:solidFill>
                <a:schemeClr val="accent2"/>
              </a:solidFill>
              <a:latin typeface="Times New Roman" pitchFamily="18" charset="0"/>
              <a:cs typeface="Arial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43000" y="68759"/>
            <a:ext cx="79248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200" dirty="0" smtClean="0">
                <a:solidFill>
                  <a:schemeClr val="bg1"/>
                </a:solidFill>
                <a:latin typeface="+mj-lt"/>
              </a:rPr>
              <a:t>Direct Mapped Cache Performance</a:t>
            </a:r>
            <a:endParaRPr lang="en-US" sz="42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37616904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980" name="Rectangle 4"/>
          <p:cNvSpPr>
            <a:spLocks noGrp="1" noChangeArrowheads="1"/>
          </p:cNvSpPr>
          <p:nvPr>
            <p:ph sz="half" idx="4294967295"/>
            <p:custDataLst>
              <p:tags r:id="rId2"/>
            </p:custDataLst>
          </p:nvPr>
        </p:nvSpPr>
        <p:spPr>
          <a:xfrm>
            <a:off x="838200" y="1219200"/>
            <a:ext cx="3810000" cy="4953000"/>
          </a:xfrm>
        </p:spPr>
        <p:txBody>
          <a:bodyPr/>
          <a:lstStyle/>
          <a:p>
            <a:pPr>
              <a:buFontTx/>
              <a:buNone/>
            </a:pPr>
            <a:endParaRPr lang="en-US" sz="1800" b="1" dirty="0">
              <a:latin typeface="Courier New" pitchFamily="49" charset="0"/>
            </a:endParaRPr>
          </a:p>
          <a:p>
            <a:pPr>
              <a:buFontTx/>
              <a:buNone/>
            </a:pPr>
            <a:endParaRPr lang="en-US" sz="1800" b="1" dirty="0">
              <a:latin typeface="Courier New" pitchFamily="49" charset="0"/>
            </a:endParaRPr>
          </a:p>
          <a:p>
            <a:pPr>
              <a:buFontTx/>
              <a:buNone/>
            </a:pPr>
            <a:endParaRPr lang="en-US" sz="1800" b="1" dirty="0">
              <a:latin typeface="Courier New" pitchFamily="49" charset="0"/>
            </a:endParaRPr>
          </a:p>
          <a:p>
            <a:pPr>
              <a:buFontTx/>
              <a:buNone/>
            </a:pPr>
            <a:endParaRPr lang="en-US" sz="1800" b="1" dirty="0">
              <a:latin typeface="Courier New" pitchFamily="49" charset="0"/>
            </a:endParaRPr>
          </a:p>
          <a:p>
            <a:pPr>
              <a:buFontTx/>
              <a:buNone/>
            </a:pPr>
            <a:r>
              <a:rPr lang="en-US" sz="1800" b="1" dirty="0">
                <a:latin typeface="Courier New" pitchFamily="49" charset="0"/>
              </a:rPr>
              <a:t># MIPS assembly code</a:t>
            </a:r>
          </a:p>
          <a:p>
            <a:pPr>
              <a:buFontTx/>
              <a:buNone/>
            </a:pPr>
            <a:endParaRPr lang="en-US" sz="1800" b="1" dirty="0">
              <a:latin typeface="Courier New" pitchFamily="49" charset="0"/>
            </a:endParaRPr>
          </a:p>
          <a:p>
            <a:pPr>
              <a:buFontTx/>
              <a:buNone/>
            </a:pPr>
            <a:r>
              <a:rPr lang="en-US" sz="1800" dirty="0">
                <a:latin typeface="Courier New" pitchFamily="49" charset="0"/>
              </a:rPr>
              <a:t> 		</a:t>
            </a:r>
            <a:r>
              <a:rPr lang="en-US" sz="1800" dirty="0" err="1">
                <a:latin typeface="Courier New" pitchFamily="49" charset="0"/>
              </a:rPr>
              <a:t>addi</a:t>
            </a:r>
            <a:r>
              <a:rPr lang="en-US" sz="1800" dirty="0">
                <a:latin typeface="Courier New" pitchFamily="49" charset="0"/>
              </a:rPr>
              <a:t> $t0, $0, 5</a:t>
            </a:r>
          </a:p>
          <a:p>
            <a:pPr>
              <a:buFontTx/>
              <a:buNone/>
            </a:pPr>
            <a:r>
              <a:rPr lang="en-US" sz="1800" dirty="0">
                <a:latin typeface="Courier New" pitchFamily="49" charset="0"/>
              </a:rPr>
              <a:t>loop: 	</a:t>
            </a:r>
            <a:r>
              <a:rPr lang="en-US" sz="1800" dirty="0" err="1">
                <a:latin typeface="Courier New" pitchFamily="49" charset="0"/>
              </a:rPr>
              <a:t>beq</a:t>
            </a:r>
            <a:r>
              <a:rPr lang="en-US" sz="1800" dirty="0">
                <a:latin typeface="Courier New" pitchFamily="49" charset="0"/>
              </a:rPr>
              <a:t>  $t0, $0, done</a:t>
            </a:r>
          </a:p>
          <a:p>
            <a:pPr>
              <a:buFontTx/>
              <a:buNone/>
            </a:pPr>
            <a:r>
              <a:rPr lang="en-US" sz="1800" dirty="0">
                <a:latin typeface="Courier New" pitchFamily="49" charset="0"/>
              </a:rPr>
              <a:t>     	</a:t>
            </a:r>
            <a:r>
              <a:rPr lang="en-US" sz="1800" dirty="0" err="1">
                <a:latin typeface="Courier New" pitchFamily="49" charset="0"/>
              </a:rPr>
              <a:t>lw</a:t>
            </a:r>
            <a:r>
              <a:rPr lang="en-US" sz="1800" dirty="0">
                <a:latin typeface="Courier New" pitchFamily="49" charset="0"/>
              </a:rPr>
              <a:t>   $t1, 0x4($0)</a:t>
            </a:r>
          </a:p>
          <a:p>
            <a:pPr>
              <a:buFontTx/>
              <a:buNone/>
            </a:pPr>
            <a:r>
              <a:rPr lang="en-US" sz="1800" dirty="0">
                <a:latin typeface="Courier New" pitchFamily="49" charset="0"/>
              </a:rPr>
              <a:t>     	</a:t>
            </a:r>
            <a:r>
              <a:rPr lang="en-US" sz="1800" dirty="0" err="1">
                <a:latin typeface="Courier New" pitchFamily="49" charset="0"/>
              </a:rPr>
              <a:t>lw</a:t>
            </a:r>
            <a:r>
              <a:rPr lang="en-US" sz="1800" dirty="0">
                <a:latin typeface="Courier New" pitchFamily="49" charset="0"/>
              </a:rPr>
              <a:t>   $t2, 0xC($0)</a:t>
            </a:r>
          </a:p>
          <a:p>
            <a:pPr>
              <a:buFontTx/>
              <a:buNone/>
            </a:pPr>
            <a:r>
              <a:rPr lang="en-US" sz="1800" dirty="0">
                <a:latin typeface="Courier New" pitchFamily="49" charset="0"/>
              </a:rPr>
              <a:t>     	</a:t>
            </a:r>
            <a:r>
              <a:rPr lang="en-US" sz="1800" dirty="0" err="1">
                <a:latin typeface="Courier New" pitchFamily="49" charset="0"/>
              </a:rPr>
              <a:t>lw</a:t>
            </a:r>
            <a:r>
              <a:rPr lang="en-US" sz="1800" dirty="0">
                <a:latin typeface="Courier New" pitchFamily="49" charset="0"/>
              </a:rPr>
              <a:t>   $t3, 0x8($0)</a:t>
            </a:r>
          </a:p>
          <a:p>
            <a:pPr>
              <a:buFontTx/>
              <a:buNone/>
            </a:pPr>
            <a:r>
              <a:rPr lang="en-US" sz="1800" dirty="0">
                <a:latin typeface="Courier New" pitchFamily="49" charset="0"/>
              </a:rPr>
              <a:t>     	</a:t>
            </a:r>
            <a:r>
              <a:rPr lang="en-US" sz="1800" dirty="0" err="1">
                <a:latin typeface="Courier New" pitchFamily="49" charset="0"/>
              </a:rPr>
              <a:t>addi</a:t>
            </a:r>
            <a:r>
              <a:rPr lang="en-US" sz="1800" dirty="0">
                <a:latin typeface="Courier New" pitchFamily="49" charset="0"/>
              </a:rPr>
              <a:t> $t0, $t0, -1</a:t>
            </a:r>
          </a:p>
          <a:p>
            <a:pPr>
              <a:buFontTx/>
              <a:buNone/>
            </a:pPr>
            <a:r>
              <a:rPr lang="en-US" sz="1800" dirty="0">
                <a:latin typeface="Courier New" pitchFamily="49" charset="0"/>
              </a:rPr>
              <a:t>     	j    loop</a:t>
            </a:r>
          </a:p>
          <a:p>
            <a:pPr>
              <a:buFontTx/>
              <a:buNone/>
            </a:pPr>
            <a:r>
              <a:rPr lang="en-US" sz="1800" dirty="0">
                <a:latin typeface="Courier New" pitchFamily="49" charset="0"/>
              </a:rPr>
              <a:t>done:</a:t>
            </a:r>
          </a:p>
          <a:p>
            <a:pPr>
              <a:buFontTx/>
              <a:buNone/>
            </a:pPr>
            <a:endParaRPr lang="en-US" sz="1800" dirty="0">
              <a:latin typeface="Courier New" pitchFamily="49" charset="0"/>
            </a:endParaRPr>
          </a:p>
        </p:txBody>
      </p:sp>
      <p:graphicFrame>
        <p:nvGraphicFramePr>
          <p:cNvPr id="1406982" name="Object 6"/>
          <p:cNvGraphicFramePr>
            <a:graphicFrameLocks noGrp="1" noChangeAspect="1"/>
          </p:cNvGraphicFramePr>
          <p:nvPr>
            <p:ph sz="half" idx="4294967295"/>
            <p:extLst>
              <p:ext uri="{D42A27DB-BD31-4B8C-83A1-F6EECF244321}">
                <p14:modId xmlns:p14="http://schemas.microsoft.com/office/powerpoint/2010/main" xmlns="" val="247726209"/>
              </p:ext>
            </p:extLst>
          </p:nvPr>
        </p:nvGraphicFramePr>
        <p:xfrm>
          <a:off x="2667000" y="1192213"/>
          <a:ext cx="6400800" cy="3343275"/>
        </p:xfrm>
        <a:graphic>
          <a:graphicData uri="http://schemas.openxmlformats.org/presentationml/2006/ole">
            <p:oleObj spid="_x0000_s276495" name="VISIO" r:id="rId9" imgW="2874264" imgH="1498092" progId="">
              <p:embed/>
            </p:oleObj>
          </a:graphicData>
        </a:graphic>
      </p:graphicFrame>
      <p:sp>
        <p:nvSpPr>
          <p:cNvPr id="1406978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406981" name="Rectangle 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06983" name="Rectangle 7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5029200" y="4648200"/>
            <a:ext cx="2895600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sz="2400" b="1" dirty="0">
                <a:solidFill>
                  <a:schemeClr val="accent2"/>
                </a:solidFill>
                <a:latin typeface="Times New Roman" pitchFamily="18" charset="0"/>
                <a:cs typeface="Arial" charset="0"/>
              </a:rPr>
              <a:t>Miss Rate = 3/15</a:t>
            </a:r>
          </a:p>
          <a:p>
            <a:pPr marL="342900" indent="-342900">
              <a:spcBef>
                <a:spcPct val="20000"/>
              </a:spcBef>
            </a:pPr>
            <a:r>
              <a:rPr lang="en-US" sz="2400" b="1" dirty="0">
                <a:solidFill>
                  <a:schemeClr val="accent2"/>
                </a:solidFill>
                <a:latin typeface="Times New Roman" pitchFamily="18" charset="0"/>
                <a:cs typeface="Arial" charset="0"/>
              </a:rPr>
              <a:t>		      = 20%</a:t>
            </a:r>
          </a:p>
        </p:txBody>
      </p:sp>
      <p:sp>
        <p:nvSpPr>
          <p:cNvPr id="1406984" name="Rectangle 8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4953000" y="5562600"/>
            <a:ext cx="28956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sz="2400" b="1" dirty="0">
                <a:solidFill>
                  <a:schemeClr val="accent2"/>
                </a:solidFill>
                <a:latin typeface="Times New Roman" pitchFamily="18" charset="0"/>
                <a:cs typeface="Arial" charset="0"/>
              </a:rPr>
              <a:t>Temporal Locality</a:t>
            </a:r>
          </a:p>
          <a:p>
            <a:pPr marL="342900" indent="-342900">
              <a:spcBef>
                <a:spcPct val="20000"/>
              </a:spcBef>
            </a:pPr>
            <a:r>
              <a:rPr lang="en-US" sz="2400" b="1" dirty="0">
                <a:solidFill>
                  <a:schemeClr val="accent2"/>
                </a:solidFill>
                <a:latin typeface="Times New Roman" pitchFamily="18" charset="0"/>
                <a:cs typeface="Arial" charset="0"/>
              </a:rPr>
              <a:t>Compulsory Misses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143000" y="68759"/>
            <a:ext cx="79248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200" dirty="0" smtClean="0">
                <a:solidFill>
                  <a:schemeClr val="bg1"/>
                </a:solidFill>
                <a:latin typeface="+mj-lt"/>
              </a:rPr>
              <a:t>Direct Mapped Cache Performance</a:t>
            </a:r>
            <a:endParaRPr lang="en-US" sz="42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80940972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8004" name="Rectangle 4"/>
          <p:cNvSpPr>
            <a:spLocks noGrp="1" noChangeArrowheads="1"/>
          </p:cNvSpPr>
          <p:nvPr>
            <p:ph sz="half" idx="4294967295"/>
            <p:custDataLst>
              <p:tags r:id="rId2"/>
            </p:custDataLst>
          </p:nvPr>
        </p:nvSpPr>
        <p:spPr>
          <a:xfrm>
            <a:off x="914400" y="1219200"/>
            <a:ext cx="4191000" cy="4953000"/>
          </a:xfrm>
        </p:spPr>
        <p:txBody>
          <a:bodyPr/>
          <a:lstStyle/>
          <a:p>
            <a:pPr>
              <a:buFontTx/>
              <a:buNone/>
            </a:pPr>
            <a:endParaRPr lang="en-US" sz="1800" b="1" dirty="0">
              <a:latin typeface="Courier New" pitchFamily="49" charset="0"/>
            </a:endParaRPr>
          </a:p>
          <a:p>
            <a:pPr>
              <a:buFontTx/>
              <a:buNone/>
            </a:pPr>
            <a:endParaRPr lang="en-US" sz="1800" b="1" dirty="0">
              <a:latin typeface="Courier New" pitchFamily="49" charset="0"/>
            </a:endParaRPr>
          </a:p>
          <a:p>
            <a:pPr>
              <a:buFontTx/>
              <a:buNone/>
            </a:pPr>
            <a:endParaRPr lang="en-US" sz="1800" b="1" dirty="0">
              <a:latin typeface="Courier New" pitchFamily="49" charset="0"/>
            </a:endParaRPr>
          </a:p>
          <a:p>
            <a:pPr>
              <a:buFontTx/>
              <a:buNone/>
            </a:pPr>
            <a:endParaRPr lang="en-US" sz="1800" b="1" dirty="0">
              <a:latin typeface="Courier New" pitchFamily="49" charset="0"/>
            </a:endParaRPr>
          </a:p>
          <a:p>
            <a:pPr>
              <a:buFontTx/>
              <a:buNone/>
            </a:pPr>
            <a:r>
              <a:rPr lang="en-US" sz="1800" b="1" dirty="0">
                <a:latin typeface="Courier New" pitchFamily="49" charset="0"/>
              </a:rPr>
              <a:t># MIPS assembly code</a:t>
            </a:r>
          </a:p>
          <a:p>
            <a:pPr>
              <a:buFontTx/>
              <a:buNone/>
            </a:pPr>
            <a:endParaRPr lang="en-US" sz="1800" b="1" dirty="0">
              <a:latin typeface="Courier New" pitchFamily="49" charset="0"/>
            </a:endParaRPr>
          </a:p>
          <a:p>
            <a:pPr>
              <a:buFontTx/>
              <a:buNone/>
            </a:pPr>
            <a:r>
              <a:rPr lang="en-US" sz="1800" dirty="0">
                <a:latin typeface="Courier New" pitchFamily="49" charset="0"/>
              </a:rPr>
              <a:t>     	</a:t>
            </a:r>
            <a:r>
              <a:rPr lang="en-US" sz="1800" dirty="0" err="1">
                <a:latin typeface="Courier New" pitchFamily="49" charset="0"/>
              </a:rPr>
              <a:t>addi</a:t>
            </a:r>
            <a:r>
              <a:rPr lang="en-US" sz="1800" dirty="0">
                <a:latin typeface="Courier New" pitchFamily="49" charset="0"/>
              </a:rPr>
              <a:t> $t0, $0, 5</a:t>
            </a:r>
          </a:p>
          <a:p>
            <a:pPr>
              <a:buFontTx/>
              <a:buNone/>
            </a:pPr>
            <a:r>
              <a:rPr lang="en-US" sz="1800" dirty="0">
                <a:latin typeface="Courier New" pitchFamily="49" charset="0"/>
              </a:rPr>
              <a:t>loop: 	</a:t>
            </a:r>
            <a:r>
              <a:rPr lang="en-US" sz="1800" dirty="0" err="1">
                <a:latin typeface="Courier New" pitchFamily="49" charset="0"/>
              </a:rPr>
              <a:t>beq</a:t>
            </a:r>
            <a:r>
              <a:rPr lang="en-US" sz="1800" dirty="0">
                <a:latin typeface="Courier New" pitchFamily="49" charset="0"/>
              </a:rPr>
              <a:t>  $t0, $0, done</a:t>
            </a:r>
          </a:p>
          <a:p>
            <a:pPr>
              <a:buFontTx/>
              <a:buNone/>
            </a:pPr>
            <a:r>
              <a:rPr lang="en-US" sz="1800" dirty="0">
                <a:latin typeface="Courier New" pitchFamily="49" charset="0"/>
              </a:rPr>
              <a:t>      	</a:t>
            </a:r>
            <a:r>
              <a:rPr lang="en-US" sz="1800" dirty="0" err="1">
                <a:latin typeface="Courier New" pitchFamily="49" charset="0"/>
              </a:rPr>
              <a:t>lw</a:t>
            </a:r>
            <a:r>
              <a:rPr lang="en-US" sz="1800" dirty="0">
                <a:latin typeface="Courier New" pitchFamily="49" charset="0"/>
              </a:rPr>
              <a:t>   $t1, 0x4($0)</a:t>
            </a:r>
          </a:p>
          <a:p>
            <a:pPr>
              <a:buFontTx/>
              <a:buNone/>
            </a:pPr>
            <a:r>
              <a:rPr lang="en-US" sz="1800" dirty="0">
                <a:latin typeface="Courier New" pitchFamily="49" charset="0"/>
              </a:rPr>
              <a:t>      	</a:t>
            </a:r>
            <a:r>
              <a:rPr lang="en-US" sz="1800" dirty="0" err="1">
                <a:latin typeface="Courier New" pitchFamily="49" charset="0"/>
              </a:rPr>
              <a:t>lw</a:t>
            </a:r>
            <a:r>
              <a:rPr lang="en-US" sz="1800" dirty="0">
                <a:latin typeface="Courier New" pitchFamily="49" charset="0"/>
              </a:rPr>
              <a:t>   $t2, 0x24($0)</a:t>
            </a:r>
          </a:p>
          <a:p>
            <a:pPr>
              <a:buFontTx/>
              <a:buNone/>
            </a:pPr>
            <a:r>
              <a:rPr lang="en-US" sz="1800" dirty="0">
                <a:latin typeface="Courier New" pitchFamily="49" charset="0"/>
              </a:rPr>
              <a:t>      	</a:t>
            </a:r>
            <a:r>
              <a:rPr lang="en-US" sz="1800" dirty="0" err="1">
                <a:latin typeface="Courier New" pitchFamily="49" charset="0"/>
              </a:rPr>
              <a:t>addi</a:t>
            </a:r>
            <a:r>
              <a:rPr lang="en-US" sz="1800" dirty="0">
                <a:latin typeface="Courier New" pitchFamily="49" charset="0"/>
              </a:rPr>
              <a:t> $t0, $t0, -1</a:t>
            </a:r>
          </a:p>
          <a:p>
            <a:pPr>
              <a:buFontTx/>
              <a:buNone/>
            </a:pPr>
            <a:r>
              <a:rPr lang="en-US" sz="1800" dirty="0">
                <a:latin typeface="Courier New" pitchFamily="49" charset="0"/>
              </a:rPr>
              <a:t>      	j    loop</a:t>
            </a:r>
          </a:p>
          <a:p>
            <a:pPr>
              <a:buFontTx/>
              <a:buNone/>
            </a:pPr>
            <a:r>
              <a:rPr lang="en-US" sz="1800" dirty="0">
                <a:latin typeface="Courier New" pitchFamily="49" charset="0"/>
              </a:rPr>
              <a:t>done:</a:t>
            </a:r>
          </a:p>
          <a:p>
            <a:pPr>
              <a:buFontTx/>
              <a:buNone/>
            </a:pPr>
            <a:endParaRPr lang="en-US" sz="1800" dirty="0">
              <a:latin typeface="Courier New" pitchFamily="49" charset="0"/>
            </a:endParaRPr>
          </a:p>
        </p:txBody>
      </p:sp>
      <p:graphicFrame>
        <p:nvGraphicFramePr>
          <p:cNvPr id="1408006" name="Object 6"/>
          <p:cNvGraphicFramePr>
            <a:graphicFrameLocks noGrp="1" noChangeAspect="1"/>
          </p:cNvGraphicFramePr>
          <p:nvPr>
            <p:ph sz="half" idx="4294967295"/>
          </p:nvPr>
        </p:nvGraphicFramePr>
        <p:xfrm>
          <a:off x="2514600" y="1227138"/>
          <a:ext cx="6629400" cy="3463925"/>
        </p:xfrm>
        <a:graphic>
          <a:graphicData uri="http://schemas.openxmlformats.org/presentationml/2006/ole">
            <p:oleObj spid="_x0000_s244755" name="VISIO" r:id="rId8" imgW="2869482" imgH="1500164" progId="">
              <p:embed/>
            </p:oleObj>
          </a:graphicData>
        </a:graphic>
      </p:graphicFrame>
      <p:sp>
        <p:nvSpPr>
          <p:cNvPr id="1408002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408005" name="Rectangle 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08007" name="Rectangle 7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4724400" y="4953000"/>
            <a:ext cx="2895600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sz="2400" b="1" dirty="0">
                <a:solidFill>
                  <a:schemeClr val="accent2"/>
                </a:solidFill>
                <a:latin typeface="Times New Roman" pitchFamily="18" charset="0"/>
                <a:cs typeface="Arial" charset="0"/>
              </a:rPr>
              <a:t>Miss Rate = ?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Direct Mapped Cache: Conflict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17404033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8004" name="Rectangle 4"/>
          <p:cNvSpPr>
            <a:spLocks noGrp="1" noChangeArrowheads="1"/>
          </p:cNvSpPr>
          <p:nvPr>
            <p:ph sz="half" idx="4294967295"/>
            <p:custDataLst>
              <p:tags r:id="rId2"/>
            </p:custDataLst>
          </p:nvPr>
        </p:nvSpPr>
        <p:spPr>
          <a:xfrm>
            <a:off x="914400" y="1219200"/>
            <a:ext cx="4191000" cy="4953000"/>
          </a:xfrm>
        </p:spPr>
        <p:txBody>
          <a:bodyPr/>
          <a:lstStyle/>
          <a:p>
            <a:pPr>
              <a:buFontTx/>
              <a:buNone/>
            </a:pPr>
            <a:endParaRPr lang="en-US" sz="1800" b="1" dirty="0">
              <a:latin typeface="Courier New" pitchFamily="49" charset="0"/>
            </a:endParaRPr>
          </a:p>
          <a:p>
            <a:pPr>
              <a:buFontTx/>
              <a:buNone/>
            </a:pPr>
            <a:endParaRPr lang="en-US" sz="1800" b="1" dirty="0">
              <a:latin typeface="Courier New" pitchFamily="49" charset="0"/>
            </a:endParaRPr>
          </a:p>
          <a:p>
            <a:pPr>
              <a:buFontTx/>
              <a:buNone/>
            </a:pPr>
            <a:endParaRPr lang="en-US" sz="1800" b="1" dirty="0">
              <a:latin typeface="Courier New" pitchFamily="49" charset="0"/>
            </a:endParaRPr>
          </a:p>
          <a:p>
            <a:pPr>
              <a:buFontTx/>
              <a:buNone/>
            </a:pPr>
            <a:endParaRPr lang="en-US" sz="1800" b="1" dirty="0">
              <a:latin typeface="Courier New" pitchFamily="49" charset="0"/>
            </a:endParaRPr>
          </a:p>
          <a:p>
            <a:pPr>
              <a:buFontTx/>
              <a:buNone/>
            </a:pPr>
            <a:r>
              <a:rPr lang="en-US" sz="1800" b="1" dirty="0">
                <a:latin typeface="Courier New" pitchFamily="49" charset="0"/>
              </a:rPr>
              <a:t># MIPS assembly code</a:t>
            </a:r>
          </a:p>
          <a:p>
            <a:pPr>
              <a:buFontTx/>
              <a:buNone/>
            </a:pPr>
            <a:endParaRPr lang="en-US" sz="1800" b="1" dirty="0">
              <a:latin typeface="Courier New" pitchFamily="49" charset="0"/>
            </a:endParaRPr>
          </a:p>
          <a:p>
            <a:pPr>
              <a:buFontTx/>
              <a:buNone/>
            </a:pPr>
            <a:r>
              <a:rPr lang="en-US" sz="1800" dirty="0">
                <a:latin typeface="Courier New" pitchFamily="49" charset="0"/>
              </a:rPr>
              <a:t>     	</a:t>
            </a:r>
            <a:r>
              <a:rPr lang="en-US" sz="1800" dirty="0" err="1">
                <a:latin typeface="Courier New" pitchFamily="49" charset="0"/>
              </a:rPr>
              <a:t>addi</a:t>
            </a:r>
            <a:r>
              <a:rPr lang="en-US" sz="1800" dirty="0">
                <a:latin typeface="Courier New" pitchFamily="49" charset="0"/>
              </a:rPr>
              <a:t> $t0, $0, 5</a:t>
            </a:r>
          </a:p>
          <a:p>
            <a:pPr>
              <a:buFontTx/>
              <a:buNone/>
            </a:pPr>
            <a:r>
              <a:rPr lang="en-US" sz="1800" dirty="0">
                <a:latin typeface="Courier New" pitchFamily="49" charset="0"/>
              </a:rPr>
              <a:t>loop: 	</a:t>
            </a:r>
            <a:r>
              <a:rPr lang="en-US" sz="1800" dirty="0" err="1">
                <a:latin typeface="Courier New" pitchFamily="49" charset="0"/>
              </a:rPr>
              <a:t>beq</a:t>
            </a:r>
            <a:r>
              <a:rPr lang="en-US" sz="1800" dirty="0">
                <a:latin typeface="Courier New" pitchFamily="49" charset="0"/>
              </a:rPr>
              <a:t>  $t0, $0, done</a:t>
            </a:r>
          </a:p>
          <a:p>
            <a:pPr>
              <a:buFontTx/>
              <a:buNone/>
            </a:pPr>
            <a:r>
              <a:rPr lang="en-US" sz="1800" dirty="0">
                <a:latin typeface="Courier New" pitchFamily="49" charset="0"/>
              </a:rPr>
              <a:t>      	</a:t>
            </a:r>
            <a:r>
              <a:rPr lang="en-US" sz="1800" dirty="0" err="1">
                <a:latin typeface="Courier New" pitchFamily="49" charset="0"/>
              </a:rPr>
              <a:t>lw</a:t>
            </a:r>
            <a:r>
              <a:rPr lang="en-US" sz="1800" dirty="0">
                <a:latin typeface="Courier New" pitchFamily="49" charset="0"/>
              </a:rPr>
              <a:t>   $t1, 0x4($0)</a:t>
            </a:r>
          </a:p>
          <a:p>
            <a:pPr>
              <a:buFontTx/>
              <a:buNone/>
            </a:pPr>
            <a:r>
              <a:rPr lang="en-US" sz="1800" dirty="0">
                <a:latin typeface="Courier New" pitchFamily="49" charset="0"/>
              </a:rPr>
              <a:t>      	</a:t>
            </a:r>
            <a:r>
              <a:rPr lang="en-US" sz="1800" dirty="0" err="1">
                <a:latin typeface="Courier New" pitchFamily="49" charset="0"/>
              </a:rPr>
              <a:t>lw</a:t>
            </a:r>
            <a:r>
              <a:rPr lang="en-US" sz="1800" dirty="0">
                <a:latin typeface="Courier New" pitchFamily="49" charset="0"/>
              </a:rPr>
              <a:t>   $t2, 0x24($0)</a:t>
            </a:r>
          </a:p>
          <a:p>
            <a:pPr>
              <a:buFontTx/>
              <a:buNone/>
            </a:pPr>
            <a:r>
              <a:rPr lang="en-US" sz="1800" dirty="0">
                <a:latin typeface="Courier New" pitchFamily="49" charset="0"/>
              </a:rPr>
              <a:t>      	</a:t>
            </a:r>
            <a:r>
              <a:rPr lang="en-US" sz="1800" dirty="0" err="1">
                <a:latin typeface="Courier New" pitchFamily="49" charset="0"/>
              </a:rPr>
              <a:t>addi</a:t>
            </a:r>
            <a:r>
              <a:rPr lang="en-US" sz="1800" dirty="0">
                <a:latin typeface="Courier New" pitchFamily="49" charset="0"/>
              </a:rPr>
              <a:t> $t0, $t0, -1</a:t>
            </a:r>
          </a:p>
          <a:p>
            <a:pPr>
              <a:buFontTx/>
              <a:buNone/>
            </a:pPr>
            <a:r>
              <a:rPr lang="en-US" sz="1800" dirty="0">
                <a:latin typeface="Courier New" pitchFamily="49" charset="0"/>
              </a:rPr>
              <a:t>      	j    loop</a:t>
            </a:r>
          </a:p>
          <a:p>
            <a:pPr>
              <a:buFontTx/>
              <a:buNone/>
            </a:pPr>
            <a:r>
              <a:rPr lang="en-US" sz="1800" dirty="0">
                <a:latin typeface="Courier New" pitchFamily="49" charset="0"/>
              </a:rPr>
              <a:t>done:</a:t>
            </a:r>
          </a:p>
          <a:p>
            <a:pPr>
              <a:buFontTx/>
              <a:buNone/>
            </a:pPr>
            <a:endParaRPr lang="en-US" sz="1800" dirty="0">
              <a:latin typeface="Courier New" pitchFamily="49" charset="0"/>
            </a:endParaRPr>
          </a:p>
        </p:txBody>
      </p:sp>
      <p:graphicFrame>
        <p:nvGraphicFramePr>
          <p:cNvPr id="1408006" name="Object 6"/>
          <p:cNvGraphicFramePr>
            <a:graphicFrameLocks noGrp="1" noChangeAspect="1"/>
          </p:cNvGraphicFramePr>
          <p:nvPr>
            <p:ph sz="half" idx="4294967295"/>
          </p:nvPr>
        </p:nvGraphicFramePr>
        <p:xfrm>
          <a:off x="2514600" y="1227138"/>
          <a:ext cx="6629400" cy="3463925"/>
        </p:xfrm>
        <a:graphic>
          <a:graphicData uri="http://schemas.openxmlformats.org/presentationml/2006/ole">
            <p:oleObj spid="_x0000_s277519" name="VISIO" r:id="rId9" imgW="2869482" imgH="1500164" progId="">
              <p:embed/>
            </p:oleObj>
          </a:graphicData>
        </a:graphic>
      </p:graphicFrame>
      <p:sp>
        <p:nvSpPr>
          <p:cNvPr id="1408002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408005" name="Rectangle 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08007" name="Rectangle 7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4724400" y="4953000"/>
            <a:ext cx="2895600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sz="2400" b="1" dirty="0">
                <a:solidFill>
                  <a:schemeClr val="accent2"/>
                </a:solidFill>
                <a:latin typeface="Times New Roman" pitchFamily="18" charset="0"/>
                <a:cs typeface="Arial" charset="0"/>
              </a:rPr>
              <a:t>Miss Rate = 10/10</a:t>
            </a:r>
          </a:p>
          <a:p>
            <a:pPr marL="342900" indent="-342900">
              <a:spcBef>
                <a:spcPct val="20000"/>
              </a:spcBef>
            </a:pPr>
            <a:r>
              <a:rPr lang="en-US" sz="2400" b="1" dirty="0">
                <a:solidFill>
                  <a:schemeClr val="accent2"/>
                </a:solidFill>
                <a:latin typeface="Times New Roman" pitchFamily="18" charset="0"/>
                <a:cs typeface="Arial" charset="0"/>
              </a:rPr>
              <a:t>		      = 100%</a:t>
            </a:r>
          </a:p>
        </p:txBody>
      </p:sp>
      <p:sp>
        <p:nvSpPr>
          <p:cNvPr id="1408008" name="Rectangle 8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4724400" y="5867400"/>
            <a:ext cx="28956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sz="2400" b="1" dirty="0">
                <a:solidFill>
                  <a:schemeClr val="accent2"/>
                </a:solidFill>
                <a:latin typeface="Times New Roman" pitchFamily="18" charset="0"/>
                <a:cs typeface="Arial" charset="0"/>
              </a:rPr>
              <a:t>Conflict Misses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Direct Mapped Cache: Conflict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90606386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69093" name="Object 5"/>
          <p:cNvGraphicFramePr>
            <a:graphicFrameLocks noGrp="1" noChangeAspect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xmlns="" val="3741522447"/>
              </p:ext>
            </p:extLst>
          </p:nvPr>
        </p:nvGraphicFramePr>
        <p:xfrm>
          <a:off x="859699" y="1143001"/>
          <a:ext cx="7827101" cy="5029200"/>
        </p:xfrm>
        <a:graphic>
          <a:graphicData uri="http://schemas.openxmlformats.org/presentationml/2006/ole">
            <p:oleObj spid="_x0000_s245779" name="VISIO" r:id="rId4" imgW="3704844" imgH="2484120" progId="">
              <p:embed/>
            </p:oleObj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i="1" dirty="0" smtClean="0">
                <a:solidFill>
                  <a:schemeClr val="bg1"/>
                </a:solidFill>
                <a:latin typeface="+mj-lt"/>
              </a:rPr>
              <a:t>N</a:t>
            </a:r>
            <a:r>
              <a:rPr lang="en-US" sz="4400" dirty="0" smtClean="0">
                <a:solidFill>
                  <a:schemeClr val="bg1"/>
                </a:solidFill>
                <a:latin typeface="+mj-lt"/>
              </a:rPr>
              <a:t>-Way Set Associative Cache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70430305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5956" name="Rectangle 4"/>
          <p:cNvSpPr>
            <a:spLocks noGrp="1" noChangeArrowheads="1"/>
          </p:cNvSpPr>
          <p:nvPr>
            <p:ph sz="half" idx="4294967295"/>
            <p:custDataLst>
              <p:tags r:id="rId2"/>
            </p:custDataLst>
          </p:nvPr>
        </p:nvSpPr>
        <p:spPr>
          <a:xfrm>
            <a:off x="914400" y="1219200"/>
            <a:ext cx="4343400" cy="4953000"/>
          </a:xfrm>
        </p:spPr>
        <p:txBody>
          <a:bodyPr/>
          <a:lstStyle/>
          <a:p>
            <a:pPr>
              <a:buFontTx/>
              <a:buNone/>
            </a:pPr>
            <a:r>
              <a:rPr lang="en-US" sz="1800" b="1" dirty="0">
                <a:latin typeface="Courier New" pitchFamily="49" charset="0"/>
              </a:rPr>
              <a:t># MIPS assembly code</a:t>
            </a:r>
          </a:p>
          <a:p>
            <a:pPr>
              <a:buFontTx/>
              <a:buNone/>
            </a:pPr>
            <a:endParaRPr lang="en-US" sz="1800" b="1" dirty="0">
              <a:latin typeface="Courier New" pitchFamily="49" charset="0"/>
            </a:endParaRPr>
          </a:p>
          <a:p>
            <a:pPr>
              <a:buFontTx/>
              <a:buNone/>
            </a:pPr>
            <a:r>
              <a:rPr lang="en-US" sz="1800" dirty="0">
                <a:latin typeface="Courier New" pitchFamily="49" charset="0"/>
              </a:rPr>
              <a:t>     	</a:t>
            </a:r>
            <a:r>
              <a:rPr lang="en-US" sz="1800" dirty="0" err="1">
                <a:latin typeface="Courier New" pitchFamily="49" charset="0"/>
              </a:rPr>
              <a:t>addi</a:t>
            </a:r>
            <a:r>
              <a:rPr lang="en-US" sz="1800" dirty="0">
                <a:latin typeface="Courier New" pitchFamily="49" charset="0"/>
              </a:rPr>
              <a:t> $t0, $0, 5</a:t>
            </a:r>
          </a:p>
          <a:p>
            <a:pPr>
              <a:buFontTx/>
              <a:buNone/>
            </a:pPr>
            <a:r>
              <a:rPr lang="en-US" sz="1800" dirty="0">
                <a:latin typeface="Courier New" pitchFamily="49" charset="0"/>
              </a:rPr>
              <a:t>loop: 	</a:t>
            </a:r>
            <a:r>
              <a:rPr lang="en-US" sz="1800" dirty="0" err="1">
                <a:latin typeface="Courier New" pitchFamily="49" charset="0"/>
              </a:rPr>
              <a:t>beq</a:t>
            </a:r>
            <a:r>
              <a:rPr lang="en-US" sz="1800" dirty="0">
                <a:latin typeface="Courier New" pitchFamily="49" charset="0"/>
              </a:rPr>
              <a:t>  $t0, $0, done</a:t>
            </a:r>
          </a:p>
          <a:p>
            <a:pPr>
              <a:buFontTx/>
              <a:buNone/>
            </a:pPr>
            <a:r>
              <a:rPr lang="en-US" sz="1800" dirty="0">
                <a:latin typeface="Courier New" pitchFamily="49" charset="0"/>
              </a:rPr>
              <a:t>      	</a:t>
            </a:r>
            <a:r>
              <a:rPr lang="en-US" sz="1800" dirty="0" err="1">
                <a:latin typeface="Courier New" pitchFamily="49" charset="0"/>
              </a:rPr>
              <a:t>lw</a:t>
            </a:r>
            <a:r>
              <a:rPr lang="en-US" sz="1800" dirty="0">
                <a:latin typeface="Courier New" pitchFamily="49" charset="0"/>
              </a:rPr>
              <a:t>   $t1, 0x4($0)</a:t>
            </a:r>
          </a:p>
          <a:p>
            <a:pPr>
              <a:buFontTx/>
              <a:buNone/>
            </a:pPr>
            <a:r>
              <a:rPr lang="en-US" sz="1800" dirty="0">
                <a:latin typeface="Courier New" pitchFamily="49" charset="0"/>
              </a:rPr>
              <a:t>      	</a:t>
            </a:r>
            <a:r>
              <a:rPr lang="en-US" sz="1800" dirty="0" err="1">
                <a:latin typeface="Courier New" pitchFamily="49" charset="0"/>
              </a:rPr>
              <a:t>lw</a:t>
            </a:r>
            <a:r>
              <a:rPr lang="en-US" sz="1800" dirty="0">
                <a:latin typeface="Courier New" pitchFamily="49" charset="0"/>
              </a:rPr>
              <a:t>   $t2, 0x24($0)</a:t>
            </a:r>
          </a:p>
          <a:p>
            <a:pPr>
              <a:buFontTx/>
              <a:buNone/>
            </a:pPr>
            <a:r>
              <a:rPr lang="en-US" sz="1800" dirty="0">
                <a:latin typeface="Courier New" pitchFamily="49" charset="0"/>
              </a:rPr>
              <a:t>      	</a:t>
            </a:r>
            <a:r>
              <a:rPr lang="en-US" sz="1800" dirty="0" err="1">
                <a:latin typeface="Courier New" pitchFamily="49" charset="0"/>
              </a:rPr>
              <a:t>addi</a:t>
            </a:r>
            <a:r>
              <a:rPr lang="en-US" sz="1800" dirty="0">
                <a:latin typeface="Courier New" pitchFamily="49" charset="0"/>
              </a:rPr>
              <a:t> $t0, $t0, -1</a:t>
            </a:r>
          </a:p>
          <a:p>
            <a:pPr>
              <a:buFontTx/>
              <a:buNone/>
            </a:pPr>
            <a:r>
              <a:rPr lang="en-US" sz="1800" dirty="0">
                <a:latin typeface="Courier New" pitchFamily="49" charset="0"/>
              </a:rPr>
              <a:t>      	j    loop</a:t>
            </a:r>
          </a:p>
          <a:p>
            <a:pPr>
              <a:buFontTx/>
              <a:buNone/>
            </a:pPr>
            <a:r>
              <a:rPr lang="en-US" sz="1800" dirty="0">
                <a:latin typeface="Courier New" pitchFamily="49" charset="0"/>
              </a:rPr>
              <a:t>done:</a:t>
            </a:r>
          </a:p>
          <a:p>
            <a:pPr>
              <a:buFontTx/>
              <a:buNone/>
            </a:pPr>
            <a:endParaRPr lang="en-US" sz="1800" dirty="0">
              <a:latin typeface="Courier New" pitchFamily="49" charset="0"/>
            </a:endParaRPr>
          </a:p>
        </p:txBody>
      </p:sp>
      <p:graphicFrame>
        <p:nvGraphicFramePr>
          <p:cNvPr id="1405959" name="Object 7"/>
          <p:cNvGraphicFramePr>
            <a:graphicFrameLocks noGrp="1" noChangeAspect="1"/>
          </p:cNvGraphicFramePr>
          <p:nvPr>
            <p:ph sz="half" idx="4294967295"/>
            <p:extLst>
              <p:ext uri="{D42A27DB-BD31-4B8C-83A1-F6EECF244321}">
                <p14:modId xmlns:p14="http://schemas.microsoft.com/office/powerpoint/2010/main" xmlns="" val="1641395440"/>
              </p:ext>
            </p:extLst>
          </p:nvPr>
        </p:nvGraphicFramePr>
        <p:xfrm>
          <a:off x="1752600" y="4038600"/>
          <a:ext cx="6400800" cy="2076450"/>
        </p:xfrm>
        <a:graphic>
          <a:graphicData uri="http://schemas.openxmlformats.org/presentationml/2006/ole">
            <p:oleObj spid="_x0000_s278543" name="VISIO" r:id="rId8" imgW="2571840" imgH="834840" progId="">
              <p:embed/>
            </p:oleObj>
          </a:graphicData>
        </a:graphic>
      </p:graphicFrame>
      <p:sp>
        <p:nvSpPr>
          <p:cNvPr id="1405954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405957" name="Rectangle 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05960" name="Rectangle 8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4953000" y="2057400"/>
            <a:ext cx="2895600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sz="2400" b="1" dirty="0">
                <a:solidFill>
                  <a:schemeClr val="accent2"/>
                </a:solidFill>
                <a:latin typeface="Times New Roman" pitchFamily="18" charset="0"/>
                <a:cs typeface="Arial" charset="0"/>
              </a:rPr>
              <a:t>Miss Rate = </a:t>
            </a:r>
            <a:r>
              <a:rPr lang="en-US" sz="2400" b="1" dirty="0" smtClean="0">
                <a:solidFill>
                  <a:schemeClr val="accent2"/>
                </a:solidFill>
                <a:latin typeface="Times New Roman" pitchFamily="18" charset="0"/>
                <a:cs typeface="Arial" charset="0"/>
              </a:rPr>
              <a:t>?</a:t>
            </a:r>
            <a:endParaRPr lang="en-US" sz="2400" b="1" dirty="0">
              <a:solidFill>
                <a:schemeClr val="accent2"/>
              </a:solidFill>
              <a:latin typeface="Times New Roman" pitchFamily="18" charset="0"/>
              <a:cs typeface="Arial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43000" y="68759"/>
            <a:ext cx="79248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200" i="1" dirty="0" smtClean="0">
                <a:solidFill>
                  <a:schemeClr val="bg1"/>
                </a:solidFill>
                <a:latin typeface="+mj-lt"/>
              </a:rPr>
              <a:t>N</a:t>
            </a:r>
            <a:r>
              <a:rPr lang="en-US" sz="4200" dirty="0" smtClean="0">
                <a:solidFill>
                  <a:schemeClr val="bg1"/>
                </a:solidFill>
                <a:latin typeface="+mj-lt"/>
              </a:rPr>
              <a:t>-Way Set Associative Performance</a:t>
            </a:r>
            <a:endParaRPr lang="en-US" sz="4200" i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52303019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5956" name="Rectangle 4"/>
          <p:cNvSpPr>
            <a:spLocks noGrp="1" noChangeArrowheads="1"/>
          </p:cNvSpPr>
          <p:nvPr>
            <p:ph sz="half" idx="4294967295"/>
            <p:custDataLst>
              <p:tags r:id="rId2"/>
            </p:custDataLst>
          </p:nvPr>
        </p:nvSpPr>
        <p:spPr>
          <a:xfrm>
            <a:off x="914400" y="1219200"/>
            <a:ext cx="4343400" cy="4953000"/>
          </a:xfrm>
        </p:spPr>
        <p:txBody>
          <a:bodyPr/>
          <a:lstStyle/>
          <a:p>
            <a:pPr>
              <a:buFontTx/>
              <a:buNone/>
            </a:pPr>
            <a:r>
              <a:rPr lang="en-US" sz="1800" b="1" dirty="0">
                <a:latin typeface="Courier New" pitchFamily="49" charset="0"/>
              </a:rPr>
              <a:t># MIPS assembly code</a:t>
            </a:r>
          </a:p>
          <a:p>
            <a:pPr>
              <a:buFontTx/>
              <a:buNone/>
            </a:pPr>
            <a:endParaRPr lang="en-US" sz="1800" b="1" dirty="0">
              <a:latin typeface="Courier New" pitchFamily="49" charset="0"/>
            </a:endParaRPr>
          </a:p>
          <a:p>
            <a:pPr>
              <a:buFontTx/>
              <a:buNone/>
            </a:pPr>
            <a:r>
              <a:rPr lang="en-US" sz="1800" dirty="0">
                <a:latin typeface="Courier New" pitchFamily="49" charset="0"/>
              </a:rPr>
              <a:t>     	</a:t>
            </a:r>
            <a:r>
              <a:rPr lang="en-US" sz="1800" dirty="0" err="1">
                <a:latin typeface="Courier New" pitchFamily="49" charset="0"/>
              </a:rPr>
              <a:t>addi</a:t>
            </a:r>
            <a:r>
              <a:rPr lang="en-US" sz="1800" dirty="0">
                <a:latin typeface="Courier New" pitchFamily="49" charset="0"/>
              </a:rPr>
              <a:t> $t0, $0, 5</a:t>
            </a:r>
          </a:p>
          <a:p>
            <a:pPr>
              <a:buFontTx/>
              <a:buNone/>
            </a:pPr>
            <a:r>
              <a:rPr lang="en-US" sz="1800" dirty="0">
                <a:latin typeface="Courier New" pitchFamily="49" charset="0"/>
              </a:rPr>
              <a:t>loop: 	</a:t>
            </a:r>
            <a:r>
              <a:rPr lang="en-US" sz="1800" dirty="0" err="1">
                <a:latin typeface="Courier New" pitchFamily="49" charset="0"/>
              </a:rPr>
              <a:t>beq</a:t>
            </a:r>
            <a:r>
              <a:rPr lang="en-US" sz="1800" dirty="0">
                <a:latin typeface="Courier New" pitchFamily="49" charset="0"/>
              </a:rPr>
              <a:t>  $t0, $0, done</a:t>
            </a:r>
          </a:p>
          <a:p>
            <a:pPr>
              <a:buFontTx/>
              <a:buNone/>
            </a:pPr>
            <a:r>
              <a:rPr lang="en-US" sz="1800" dirty="0">
                <a:latin typeface="Courier New" pitchFamily="49" charset="0"/>
              </a:rPr>
              <a:t>      	</a:t>
            </a:r>
            <a:r>
              <a:rPr lang="en-US" sz="1800" dirty="0" err="1">
                <a:latin typeface="Courier New" pitchFamily="49" charset="0"/>
              </a:rPr>
              <a:t>lw</a:t>
            </a:r>
            <a:r>
              <a:rPr lang="en-US" sz="1800" dirty="0">
                <a:latin typeface="Courier New" pitchFamily="49" charset="0"/>
              </a:rPr>
              <a:t>   $t1, 0x4($0)</a:t>
            </a:r>
          </a:p>
          <a:p>
            <a:pPr>
              <a:buFontTx/>
              <a:buNone/>
            </a:pPr>
            <a:r>
              <a:rPr lang="en-US" sz="1800" dirty="0">
                <a:latin typeface="Courier New" pitchFamily="49" charset="0"/>
              </a:rPr>
              <a:t>      	</a:t>
            </a:r>
            <a:r>
              <a:rPr lang="en-US" sz="1800" dirty="0" err="1">
                <a:latin typeface="Courier New" pitchFamily="49" charset="0"/>
              </a:rPr>
              <a:t>lw</a:t>
            </a:r>
            <a:r>
              <a:rPr lang="en-US" sz="1800" dirty="0">
                <a:latin typeface="Courier New" pitchFamily="49" charset="0"/>
              </a:rPr>
              <a:t>   $t2, 0x24($0)</a:t>
            </a:r>
          </a:p>
          <a:p>
            <a:pPr>
              <a:buFontTx/>
              <a:buNone/>
            </a:pPr>
            <a:r>
              <a:rPr lang="en-US" sz="1800" dirty="0">
                <a:latin typeface="Courier New" pitchFamily="49" charset="0"/>
              </a:rPr>
              <a:t>      	</a:t>
            </a:r>
            <a:r>
              <a:rPr lang="en-US" sz="1800" dirty="0" err="1">
                <a:latin typeface="Courier New" pitchFamily="49" charset="0"/>
              </a:rPr>
              <a:t>addi</a:t>
            </a:r>
            <a:r>
              <a:rPr lang="en-US" sz="1800" dirty="0">
                <a:latin typeface="Courier New" pitchFamily="49" charset="0"/>
              </a:rPr>
              <a:t> $t0, $t0, -1</a:t>
            </a:r>
          </a:p>
          <a:p>
            <a:pPr>
              <a:buFontTx/>
              <a:buNone/>
            </a:pPr>
            <a:r>
              <a:rPr lang="en-US" sz="1800" dirty="0">
                <a:latin typeface="Courier New" pitchFamily="49" charset="0"/>
              </a:rPr>
              <a:t>      	j    loop</a:t>
            </a:r>
          </a:p>
          <a:p>
            <a:pPr>
              <a:buFontTx/>
              <a:buNone/>
            </a:pPr>
            <a:r>
              <a:rPr lang="en-US" sz="1800" dirty="0">
                <a:latin typeface="Courier New" pitchFamily="49" charset="0"/>
              </a:rPr>
              <a:t>done:</a:t>
            </a:r>
          </a:p>
          <a:p>
            <a:pPr>
              <a:buFontTx/>
              <a:buNone/>
            </a:pPr>
            <a:endParaRPr lang="en-US" sz="1800" dirty="0">
              <a:latin typeface="Courier New" pitchFamily="49" charset="0"/>
            </a:endParaRPr>
          </a:p>
        </p:txBody>
      </p:sp>
      <p:graphicFrame>
        <p:nvGraphicFramePr>
          <p:cNvPr id="1405959" name="Object 7"/>
          <p:cNvGraphicFramePr>
            <a:graphicFrameLocks noGrp="1" noChangeAspect="1"/>
          </p:cNvGraphicFramePr>
          <p:nvPr>
            <p:ph sz="half" idx="4294967295"/>
            <p:extLst>
              <p:ext uri="{D42A27DB-BD31-4B8C-83A1-F6EECF244321}">
                <p14:modId xmlns:p14="http://schemas.microsoft.com/office/powerpoint/2010/main" xmlns="" val="2460675817"/>
              </p:ext>
            </p:extLst>
          </p:nvPr>
        </p:nvGraphicFramePr>
        <p:xfrm>
          <a:off x="1752600" y="4038600"/>
          <a:ext cx="6400800" cy="2076450"/>
        </p:xfrm>
        <a:graphic>
          <a:graphicData uri="http://schemas.openxmlformats.org/presentationml/2006/ole">
            <p:oleObj spid="_x0000_s247826" name="VISIO" r:id="rId9" imgW="2574036" imgH="833628" progId="">
              <p:embed/>
            </p:oleObj>
          </a:graphicData>
        </a:graphic>
      </p:graphicFrame>
      <p:sp>
        <p:nvSpPr>
          <p:cNvPr id="1405954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405957" name="Rectangle 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05960" name="Rectangle 8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4953000" y="2057400"/>
            <a:ext cx="2895600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sz="2400" b="1">
                <a:solidFill>
                  <a:schemeClr val="accent2"/>
                </a:solidFill>
                <a:latin typeface="Times New Roman" pitchFamily="18" charset="0"/>
                <a:cs typeface="Arial" charset="0"/>
              </a:rPr>
              <a:t>Miss Rate = 2/10 </a:t>
            </a:r>
          </a:p>
          <a:p>
            <a:pPr marL="342900" indent="-342900">
              <a:spcBef>
                <a:spcPct val="20000"/>
              </a:spcBef>
            </a:pPr>
            <a:r>
              <a:rPr lang="en-US" sz="2400" b="1">
                <a:solidFill>
                  <a:schemeClr val="accent2"/>
                </a:solidFill>
                <a:latin typeface="Times New Roman" pitchFamily="18" charset="0"/>
                <a:cs typeface="Arial" charset="0"/>
              </a:rPr>
              <a:t>		      = 20%</a:t>
            </a:r>
          </a:p>
        </p:txBody>
      </p:sp>
      <p:sp>
        <p:nvSpPr>
          <p:cNvPr id="1405961" name="Rectangle 9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4953000" y="3048000"/>
            <a:ext cx="41148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sz="2400" b="1" dirty="0">
                <a:solidFill>
                  <a:schemeClr val="accent2"/>
                </a:solidFill>
                <a:latin typeface="Times New Roman" pitchFamily="18" charset="0"/>
                <a:cs typeface="Arial" charset="0"/>
              </a:rPr>
              <a:t>Associativity </a:t>
            </a:r>
            <a:r>
              <a:rPr lang="en-US" sz="2400" b="1" dirty="0" smtClean="0">
                <a:solidFill>
                  <a:schemeClr val="accent2"/>
                </a:solidFill>
                <a:latin typeface="Times New Roman" pitchFamily="18" charset="0"/>
                <a:cs typeface="Arial" charset="0"/>
              </a:rPr>
              <a:t>reduces</a:t>
            </a:r>
          </a:p>
          <a:p>
            <a:pPr marL="342900" indent="-342900">
              <a:spcBef>
                <a:spcPct val="20000"/>
              </a:spcBef>
            </a:pPr>
            <a:r>
              <a:rPr lang="en-US" sz="2400" b="1" dirty="0" smtClean="0">
                <a:solidFill>
                  <a:schemeClr val="accent2"/>
                </a:solidFill>
                <a:latin typeface="Times New Roman" pitchFamily="18" charset="0"/>
                <a:cs typeface="Arial" charset="0"/>
              </a:rPr>
              <a:t>conflict misses</a:t>
            </a:r>
            <a:endParaRPr lang="en-US" sz="2400" b="1" dirty="0">
              <a:solidFill>
                <a:schemeClr val="accent2"/>
              </a:solidFill>
              <a:latin typeface="Times New Roman" pitchFamily="18" charset="0"/>
              <a:cs typeface="Arial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43000" y="68759"/>
            <a:ext cx="79248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200" i="1" dirty="0" smtClean="0">
                <a:solidFill>
                  <a:schemeClr val="bg1"/>
                </a:solidFill>
                <a:latin typeface="+mj-lt"/>
              </a:rPr>
              <a:t>N</a:t>
            </a:r>
            <a:r>
              <a:rPr lang="en-US" sz="4200" dirty="0" smtClean="0">
                <a:solidFill>
                  <a:schemeClr val="bg1"/>
                </a:solidFill>
                <a:latin typeface="+mj-lt"/>
              </a:rPr>
              <a:t>-Way Set Associative Performance</a:t>
            </a:r>
            <a:endParaRPr lang="en-US" sz="4200" i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31176706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71141" name="Object 5"/>
          <p:cNvGraphicFramePr>
            <a:graphicFrameLocks noGrp="1" noChangeAspect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xmlns="" val="2845686613"/>
              </p:ext>
            </p:extLst>
          </p:nvPr>
        </p:nvGraphicFramePr>
        <p:xfrm>
          <a:off x="685800" y="2828306"/>
          <a:ext cx="8458200" cy="494291"/>
        </p:xfrm>
        <a:graphic>
          <a:graphicData uri="http://schemas.openxmlformats.org/presentationml/2006/ole">
            <p:oleObj spid="_x0000_s248851" name="VISIO" r:id="rId5" imgW="5160264" imgH="301752" progId="">
              <p:embed/>
            </p:oleObj>
          </a:graphicData>
        </a:graphic>
      </p:graphicFrame>
      <p:sp>
        <p:nvSpPr>
          <p:cNvPr id="1371142" name="Rectangle 6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2743200" y="3810000"/>
            <a:ext cx="36576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sz="2400" b="1" dirty="0">
                <a:solidFill>
                  <a:schemeClr val="accent2"/>
                </a:solidFill>
                <a:latin typeface="Times New Roman" pitchFamily="18" charset="0"/>
                <a:cs typeface="Arial" charset="0"/>
              </a:rPr>
              <a:t>Reduces conflict misses</a:t>
            </a:r>
          </a:p>
          <a:p>
            <a:pPr marL="342900" indent="-342900">
              <a:spcBef>
                <a:spcPct val="20000"/>
              </a:spcBef>
            </a:pPr>
            <a:r>
              <a:rPr lang="en-US" sz="2400" b="1" dirty="0">
                <a:solidFill>
                  <a:schemeClr val="accent2"/>
                </a:solidFill>
                <a:latin typeface="Times New Roman" pitchFamily="18" charset="0"/>
                <a:cs typeface="Arial" charset="0"/>
              </a:rPr>
              <a:t>Expensive to build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Fully Associative Cache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58941884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57837" name="Object 13"/>
          <p:cNvGraphicFramePr>
            <a:graphicFrameLocks noGrp="1" noChangeAspect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xmlns="" val="2686568184"/>
              </p:ext>
            </p:extLst>
          </p:nvPr>
        </p:nvGraphicFramePr>
        <p:xfrm>
          <a:off x="914400" y="2971800"/>
          <a:ext cx="7772400" cy="2909887"/>
        </p:xfrm>
        <a:graphic>
          <a:graphicData uri="http://schemas.openxmlformats.org/presentationml/2006/ole">
            <p:oleObj spid="_x0000_s236563" name="VISIO" r:id="rId7" imgW="2220468" imgH="829056" progId="">
              <p:embed/>
            </p:oleObj>
          </a:graphicData>
        </a:graphic>
      </p:graphicFrame>
      <p:sp>
        <p:nvSpPr>
          <p:cNvPr id="1357828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57829" name="Rectangle 5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57832" name="Rectangle 8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914400" y="1219200"/>
            <a:ext cx="7924800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Times New Roman" pitchFamily="18" charset="0"/>
                <a:cs typeface="Arial" charset="0"/>
              </a:rPr>
              <a:t>Computer performance depends on: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2600" dirty="0">
                <a:latin typeface="Times New Roman" pitchFamily="18" charset="0"/>
                <a:cs typeface="Arial" charset="0"/>
              </a:rPr>
              <a:t>Processor performance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2600" dirty="0">
                <a:latin typeface="Times New Roman" pitchFamily="18" charset="0"/>
                <a:cs typeface="Arial" charset="0"/>
              </a:rPr>
              <a:t>Memory system performance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3200" dirty="0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			  </a:t>
            </a:r>
            <a:r>
              <a:rPr lang="en-US" sz="3200" dirty="0" smtClean="0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  </a:t>
            </a:r>
            <a:r>
              <a:rPr lang="en-US" sz="3200" b="1" dirty="0" smtClean="0">
                <a:solidFill>
                  <a:srgbClr val="1D40EF"/>
                </a:solidFill>
                <a:latin typeface="Times New Roman" pitchFamily="18" charset="0"/>
                <a:cs typeface="Arial" charset="0"/>
              </a:rPr>
              <a:t>Memory </a:t>
            </a:r>
            <a:r>
              <a:rPr lang="en-US" sz="3200" b="1" dirty="0">
                <a:solidFill>
                  <a:srgbClr val="1D40EF"/>
                </a:solidFill>
                <a:latin typeface="Times New Roman" pitchFamily="18" charset="0"/>
                <a:cs typeface="Arial" charset="0"/>
              </a:rPr>
              <a:t>Interface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Introduction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16754057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65" name="Rectangle 5"/>
          <p:cNvSpPr>
            <a:spLocks noGrp="1" noChangeArrowheads="1"/>
          </p:cNvSpPr>
          <p:nvPr>
            <p:ph sz="half" idx="4294967295"/>
            <p:custDataLst>
              <p:tags r:id="rId2"/>
            </p:custDataLst>
          </p:nvPr>
        </p:nvSpPr>
        <p:spPr>
          <a:xfrm>
            <a:off x="914400" y="914400"/>
            <a:ext cx="7696200" cy="4953000"/>
          </a:xfrm>
          <a:noFill/>
          <a:ln/>
        </p:spPr>
        <p:txBody>
          <a:bodyPr>
            <a:normAutofit/>
          </a:bodyPr>
          <a:lstStyle/>
          <a:p>
            <a:r>
              <a:rPr lang="en-US" dirty="0"/>
              <a:t>Increase block size:</a:t>
            </a:r>
          </a:p>
          <a:p>
            <a:pPr lvl="1"/>
            <a:r>
              <a:rPr lang="en-US" sz="2600" dirty="0"/>
              <a:t>Block size, </a:t>
            </a:r>
            <a:r>
              <a:rPr lang="en-US" sz="2600" b="1" i="1" dirty="0"/>
              <a:t>b</a:t>
            </a:r>
            <a:r>
              <a:rPr lang="en-US" sz="2600" b="1" dirty="0"/>
              <a:t> = 4</a:t>
            </a:r>
            <a:r>
              <a:rPr lang="en-US" sz="2600" dirty="0"/>
              <a:t> </a:t>
            </a:r>
            <a:r>
              <a:rPr lang="en-US" sz="2600" b="1" dirty="0"/>
              <a:t>words</a:t>
            </a:r>
          </a:p>
          <a:p>
            <a:pPr lvl="1"/>
            <a:r>
              <a:rPr lang="en-US" sz="2600" i="1" dirty="0"/>
              <a:t>C</a:t>
            </a:r>
            <a:r>
              <a:rPr lang="en-US" sz="2600" dirty="0"/>
              <a:t> = 8 words</a:t>
            </a:r>
          </a:p>
          <a:p>
            <a:pPr lvl="1"/>
            <a:r>
              <a:rPr lang="en-US" sz="2600" dirty="0"/>
              <a:t>Direct mapped (1 block per set)</a:t>
            </a:r>
          </a:p>
          <a:p>
            <a:pPr lvl="1"/>
            <a:r>
              <a:rPr lang="en-US" sz="2600" dirty="0"/>
              <a:t>Number of blocks, </a:t>
            </a:r>
            <a:r>
              <a:rPr lang="en-US" sz="2600" b="1" i="1" dirty="0"/>
              <a:t>B</a:t>
            </a:r>
            <a:r>
              <a:rPr lang="en-US" sz="2600" b="1" dirty="0"/>
              <a:t> = </a:t>
            </a:r>
            <a:r>
              <a:rPr lang="en-US" sz="2600" b="1" dirty="0" smtClean="0"/>
              <a:t>2</a:t>
            </a:r>
            <a:r>
              <a:rPr lang="en-US" sz="2600" dirty="0" smtClean="0"/>
              <a:t> (</a:t>
            </a:r>
            <a:r>
              <a:rPr lang="en-US" sz="2600" i="1" dirty="0" smtClean="0"/>
              <a:t>C</a:t>
            </a:r>
            <a:r>
              <a:rPr lang="en-US" sz="2600" dirty="0" smtClean="0"/>
              <a:t>/</a:t>
            </a:r>
            <a:r>
              <a:rPr lang="en-US" sz="2600" i="1" dirty="0" smtClean="0"/>
              <a:t>b</a:t>
            </a:r>
            <a:r>
              <a:rPr lang="en-US" sz="2600" dirty="0" smtClean="0"/>
              <a:t> </a:t>
            </a:r>
            <a:r>
              <a:rPr lang="en-US" sz="2600" dirty="0"/>
              <a:t>= 8/4 = </a:t>
            </a:r>
            <a:r>
              <a:rPr lang="en-US" sz="2600" dirty="0" smtClean="0"/>
              <a:t>2)</a:t>
            </a:r>
            <a:endParaRPr lang="en-US" sz="2600" dirty="0"/>
          </a:p>
        </p:txBody>
      </p:sp>
      <p:graphicFrame>
        <p:nvGraphicFramePr>
          <p:cNvPr id="1372171" name="Object 11"/>
          <p:cNvGraphicFramePr>
            <a:graphicFrameLocks noGrp="1" noChangeAspect="1"/>
          </p:cNvGraphicFramePr>
          <p:nvPr>
            <p:ph sz="half" idx="4294967295"/>
            <p:extLst>
              <p:ext uri="{D42A27DB-BD31-4B8C-83A1-F6EECF244321}">
                <p14:modId xmlns:p14="http://schemas.microsoft.com/office/powerpoint/2010/main" xmlns="" val="3403978373"/>
              </p:ext>
            </p:extLst>
          </p:nvPr>
        </p:nvGraphicFramePr>
        <p:xfrm>
          <a:off x="1219200" y="3352800"/>
          <a:ext cx="7543800" cy="3200400"/>
        </p:xfrm>
        <a:graphic>
          <a:graphicData uri="http://schemas.openxmlformats.org/presentationml/2006/ole">
            <p:oleObj spid="_x0000_s249875" name="VISIO" r:id="rId5" imgW="4504944" imgH="1905000" progId="">
              <p:embed/>
            </p:oleObj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Spatial Locality?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32866869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13124" name="Object 4"/>
          <p:cNvGraphicFramePr>
            <a:graphicFrameLocks noGrp="1" noChangeAspect="1"/>
          </p:cNvGraphicFramePr>
          <p:nvPr>
            <p:ph sz="half" idx="4294967295"/>
            <p:extLst>
              <p:ext uri="{D42A27DB-BD31-4B8C-83A1-F6EECF244321}">
                <p14:modId xmlns:p14="http://schemas.microsoft.com/office/powerpoint/2010/main" xmlns="" val="3737382297"/>
              </p:ext>
            </p:extLst>
          </p:nvPr>
        </p:nvGraphicFramePr>
        <p:xfrm>
          <a:off x="1219200" y="2971800"/>
          <a:ext cx="7543800" cy="3200400"/>
        </p:xfrm>
        <a:graphic>
          <a:graphicData uri="http://schemas.openxmlformats.org/presentationml/2006/ole">
            <p:oleObj spid="_x0000_s250899" name="VISIO" r:id="rId5" imgW="4497448" imgH="1907916" progId="">
              <p:embed/>
            </p:oleObj>
          </a:graphicData>
        </a:graphic>
      </p:graphicFrame>
      <p:pic>
        <p:nvPicPr>
          <p:cNvPr id="1413125" name="Picture 5" descr="CacheBlockSize"/>
          <p:cNvPicPr>
            <a:picLocks noGrp="1" noChangeAspect="1" noChangeArrowheads="1"/>
          </p:cNvPicPr>
          <p:nvPr>
            <p:ph sz="half" idx="4294967295"/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>
          <a:xfrm>
            <a:off x="1752600" y="1219200"/>
            <a:ext cx="5105400" cy="1590675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Cache with Larger Block Size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7274747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2099" name="Rectangle 3"/>
          <p:cNvSpPr>
            <a:spLocks noGrp="1" noChangeArrowheads="1"/>
          </p:cNvSpPr>
          <p:nvPr>
            <p:ph sz="half" idx="4294967295"/>
            <p:custDataLst>
              <p:tags r:id="rId1"/>
            </p:custDataLst>
          </p:nvPr>
        </p:nvSpPr>
        <p:spPr>
          <a:xfrm>
            <a:off x="1066800" y="1066800"/>
            <a:ext cx="3810000" cy="5181600"/>
          </a:xfrm>
        </p:spPr>
        <p:txBody>
          <a:bodyPr/>
          <a:lstStyle/>
          <a:p>
            <a:pPr>
              <a:buFontTx/>
              <a:buNone/>
            </a:pPr>
            <a:r>
              <a:rPr lang="en-US" sz="1800" dirty="0">
                <a:latin typeface="Courier New" pitchFamily="49" charset="0"/>
              </a:rPr>
              <a:t>		</a:t>
            </a:r>
            <a:r>
              <a:rPr lang="en-US" sz="1800" dirty="0" err="1">
                <a:latin typeface="Courier New" pitchFamily="49" charset="0"/>
              </a:rPr>
              <a:t>addi</a:t>
            </a:r>
            <a:r>
              <a:rPr lang="en-US" sz="1800" dirty="0">
                <a:latin typeface="Courier New" pitchFamily="49" charset="0"/>
              </a:rPr>
              <a:t> $t0, $0, 5</a:t>
            </a:r>
          </a:p>
          <a:p>
            <a:pPr>
              <a:buFontTx/>
              <a:buNone/>
            </a:pPr>
            <a:r>
              <a:rPr lang="en-US" sz="1800" dirty="0">
                <a:latin typeface="Courier New" pitchFamily="49" charset="0"/>
              </a:rPr>
              <a:t>loop:	</a:t>
            </a:r>
            <a:r>
              <a:rPr lang="en-US" sz="1800" dirty="0" err="1">
                <a:latin typeface="Courier New" pitchFamily="49" charset="0"/>
              </a:rPr>
              <a:t>beq</a:t>
            </a:r>
            <a:r>
              <a:rPr lang="en-US" sz="1800" dirty="0">
                <a:latin typeface="Courier New" pitchFamily="49" charset="0"/>
              </a:rPr>
              <a:t>  $t0, $0, done</a:t>
            </a:r>
          </a:p>
          <a:p>
            <a:pPr>
              <a:buFontTx/>
              <a:buNone/>
            </a:pPr>
            <a:r>
              <a:rPr lang="en-US" sz="1800" dirty="0">
                <a:latin typeface="Courier New" pitchFamily="49" charset="0"/>
              </a:rPr>
              <a:t>     	</a:t>
            </a:r>
            <a:r>
              <a:rPr lang="en-US" sz="1800" dirty="0" err="1">
                <a:latin typeface="Courier New" pitchFamily="49" charset="0"/>
              </a:rPr>
              <a:t>lw</a:t>
            </a:r>
            <a:r>
              <a:rPr lang="en-US" sz="1800" dirty="0">
                <a:latin typeface="Courier New" pitchFamily="49" charset="0"/>
              </a:rPr>
              <a:t>   $t1, 0x4($0)</a:t>
            </a:r>
          </a:p>
          <a:p>
            <a:pPr>
              <a:buFontTx/>
              <a:buNone/>
            </a:pPr>
            <a:r>
              <a:rPr lang="en-US" sz="1800" dirty="0">
                <a:latin typeface="Courier New" pitchFamily="49" charset="0"/>
              </a:rPr>
              <a:t>     	</a:t>
            </a:r>
            <a:r>
              <a:rPr lang="en-US" sz="1800" dirty="0" err="1">
                <a:latin typeface="Courier New" pitchFamily="49" charset="0"/>
              </a:rPr>
              <a:t>lw</a:t>
            </a:r>
            <a:r>
              <a:rPr lang="en-US" sz="1800" dirty="0">
                <a:latin typeface="Courier New" pitchFamily="49" charset="0"/>
              </a:rPr>
              <a:t>   $t2, 0xC($0)</a:t>
            </a:r>
          </a:p>
          <a:p>
            <a:pPr>
              <a:buFontTx/>
              <a:buNone/>
            </a:pPr>
            <a:r>
              <a:rPr lang="en-US" sz="1800" dirty="0">
                <a:latin typeface="Courier New" pitchFamily="49" charset="0"/>
              </a:rPr>
              <a:t>     	</a:t>
            </a:r>
            <a:r>
              <a:rPr lang="en-US" sz="1800" dirty="0" err="1">
                <a:latin typeface="Courier New" pitchFamily="49" charset="0"/>
              </a:rPr>
              <a:t>lw</a:t>
            </a:r>
            <a:r>
              <a:rPr lang="en-US" sz="1800" dirty="0">
                <a:latin typeface="Courier New" pitchFamily="49" charset="0"/>
              </a:rPr>
              <a:t>   $t3, 0x8($0)</a:t>
            </a:r>
          </a:p>
          <a:p>
            <a:pPr>
              <a:buFontTx/>
              <a:buNone/>
            </a:pPr>
            <a:r>
              <a:rPr lang="en-US" sz="1800" dirty="0">
                <a:latin typeface="Courier New" pitchFamily="49" charset="0"/>
              </a:rPr>
              <a:t>     	</a:t>
            </a:r>
            <a:r>
              <a:rPr lang="en-US" sz="1800" dirty="0" err="1">
                <a:latin typeface="Courier New" pitchFamily="49" charset="0"/>
              </a:rPr>
              <a:t>addi</a:t>
            </a:r>
            <a:r>
              <a:rPr lang="en-US" sz="1800" dirty="0">
                <a:latin typeface="Courier New" pitchFamily="49" charset="0"/>
              </a:rPr>
              <a:t> $t0, $t0, -1</a:t>
            </a:r>
          </a:p>
          <a:p>
            <a:pPr>
              <a:buFontTx/>
              <a:buNone/>
            </a:pPr>
            <a:r>
              <a:rPr lang="en-US" sz="1800" dirty="0">
                <a:latin typeface="Courier New" pitchFamily="49" charset="0"/>
              </a:rPr>
              <a:t>     	j    loop</a:t>
            </a:r>
          </a:p>
          <a:p>
            <a:pPr>
              <a:buFontTx/>
              <a:buNone/>
            </a:pPr>
            <a:r>
              <a:rPr lang="en-US" sz="1800" dirty="0">
                <a:latin typeface="Courier New" pitchFamily="49" charset="0"/>
              </a:rPr>
              <a:t>done:</a:t>
            </a:r>
          </a:p>
          <a:p>
            <a:pPr>
              <a:buFontTx/>
              <a:buNone/>
            </a:pPr>
            <a:endParaRPr lang="en-US" sz="1800" dirty="0">
              <a:latin typeface="Courier New" pitchFamily="49" charset="0"/>
            </a:endParaRPr>
          </a:p>
        </p:txBody>
      </p:sp>
      <p:sp>
        <p:nvSpPr>
          <p:cNvPr id="1412102" name="Rectangle 6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065123" y="1371600"/>
            <a:ext cx="2895600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sz="2400" b="1" dirty="0">
                <a:solidFill>
                  <a:schemeClr val="accent2"/>
                </a:solidFill>
                <a:latin typeface="Times New Roman" pitchFamily="18" charset="0"/>
                <a:cs typeface="Arial" charset="0"/>
              </a:rPr>
              <a:t>Miss Rate = </a:t>
            </a:r>
            <a:r>
              <a:rPr lang="en-US" sz="2400" b="1" dirty="0" smtClean="0">
                <a:solidFill>
                  <a:schemeClr val="accent2"/>
                </a:solidFill>
                <a:latin typeface="Times New Roman" pitchFamily="18" charset="0"/>
                <a:cs typeface="Arial" charset="0"/>
              </a:rPr>
              <a:t>?</a:t>
            </a:r>
            <a:endParaRPr lang="en-US" sz="2400" b="1" dirty="0">
              <a:solidFill>
                <a:schemeClr val="accent2"/>
              </a:solidFill>
              <a:latin typeface="Times New Roman" pitchFamily="18" charset="0"/>
              <a:cs typeface="Arial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43000" y="68759"/>
            <a:ext cx="79248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200" dirty="0" smtClean="0">
                <a:solidFill>
                  <a:schemeClr val="bg1"/>
                </a:solidFill>
                <a:latin typeface="+mj-lt"/>
              </a:rPr>
              <a:t>Direct Mapped Cache Performance</a:t>
            </a:r>
            <a:endParaRPr lang="en-US" sz="42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89936676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2099" name="Rectangle 3"/>
          <p:cNvSpPr>
            <a:spLocks noGrp="1" noChangeArrowheads="1"/>
          </p:cNvSpPr>
          <p:nvPr>
            <p:ph sz="half" idx="4294967295"/>
            <p:custDataLst>
              <p:tags r:id="rId2"/>
            </p:custDataLst>
          </p:nvPr>
        </p:nvSpPr>
        <p:spPr>
          <a:xfrm>
            <a:off x="1066800" y="1066800"/>
            <a:ext cx="3810000" cy="5181600"/>
          </a:xfrm>
        </p:spPr>
        <p:txBody>
          <a:bodyPr/>
          <a:lstStyle/>
          <a:p>
            <a:pPr>
              <a:buFontTx/>
              <a:buNone/>
            </a:pPr>
            <a:r>
              <a:rPr lang="en-US" sz="1800" dirty="0">
                <a:latin typeface="Courier New" pitchFamily="49" charset="0"/>
              </a:rPr>
              <a:t>		</a:t>
            </a:r>
            <a:r>
              <a:rPr lang="en-US" sz="1800" dirty="0" err="1">
                <a:latin typeface="Courier New" pitchFamily="49" charset="0"/>
              </a:rPr>
              <a:t>addi</a:t>
            </a:r>
            <a:r>
              <a:rPr lang="en-US" sz="1800" dirty="0">
                <a:latin typeface="Courier New" pitchFamily="49" charset="0"/>
              </a:rPr>
              <a:t> $t0, $0, 5</a:t>
            </a:r>
          </a:p>
          <a:p>
            <a:pPr>
              <a:buFontTx/>
              <a:buNone/>
            </a:pPr>
            <a:r>
              <a:rPr lang="en-US" sz="1800" dirty="0">
                <a:latin typeface="Courier New" pitchFamily="49" charset="0"/>
              </a:rPr>
              <a:t>loop:	</a:t>
            </a:r>
            <a:r>
              <a:rPr lang="en-US" sz="1800" dirty="0" err="1">
                <a:latin typeface="Courier New" pitchFamily="49" charset="0"/>
              </a:rPr>
              <a:t>beq</a:t>
            </a:r>
            <a:r>
              <a:rPr lang="en-US" sz="1800" dirty="0">
                <a:latin typeface="Courier New" pitchFamily="49" charset="0"/>
              </a:rPr>
              <a:t>  $t0, $0, done</a:t>
            </a:r>
          </a:p>
          <a:p>
            <a:pPr>
              <a:buFontTx/>
              <a:buNone/>
            </a:pPr>
            <a:r>
              <a:rPr lang="en-US" sz="1800" dirty="0">
                <a:latin typeface="Courier New" pitchFamily="49" charset="0"/>
              </a:rPr>
              <a:t>     	</a:t>
            </a:r>
            <a:r>
              <a:rPr lang="en-US" sz="1800" dirty="0" err="1">
                <a:latin typeface="Courier New" pitchFamily="49" charset="0"/>
              </a:rPr>
              <a:t>lw</a:t>
            </a:r>
            <a:r>
              <a:rPr lang="en-US" sz="1800" dirty="0">
                <a:latin typeface="Courier New" pitchFamily="49" charset="0"/>
              </a:rPr>
              <a:t>   $t1, 0x4($0)</a:t>
            </a:r>
          </a:p>
          <a:p>
            <a:pPr>
              <a:buFontTx/>
              <a:buNone/>
            </a:pPr>
            <a:r>
              <a:rPr lang="en-US" sz="1800" dirty="0">
                <a:latin typeface="Courier New" pitchFamily="49" charset="0"/>
              </a:rPr>
              <a:t>     	</a:t>
            </a:r>
            <a:r>
              <a:rPr lang="en-US" sz="1800" dirty="0" err="1">
                <a:latin typeface="Courier New" pitchFamily="49" charset="0"/>
              </a:rPr>
              <a:t>lw</a:t>
            </a:r>
            <a:r>
              <a:rPr lang="en-US" sz="1800" dirty="0">
                <a:latin typeface="Courier New" pitchFamily="49" charset="0"/>
              </a:rPr>
              <a:t>   $t2, 0xC($0)</a:t>
            </a:r>
          </a:p>
          <a:p>
            <a:pPr>
              <a:buFontTx/>
              <a:buNone/>
            </a:pPr>
            <a:r>
              <a:rPr lang="en-US" sz="1800" dirty="0">
                <a:latin typeface="Courier New" pitchFamily="49" charset="0"/>
              </a:rPr>
              <a:t>     	</a:t>
            </a:r>
            <a:r>
              <a:rPr lang="en-US" sz="1800" dirty="0" err="1">
                <a:latin typeface="Courier New" pitchFamily="49" charset="0"/>
              </a:rPr>
              <a:t>lw</a:t>
            </a:r>
            <a:r>
              <a:rPr lang="en-US" sz="1800" dirty="0">
                <a:latin typeface="Courier New" pitchFamily="49" charset="0"/>
              </a:rPr>
              <a:t>   $t3, 0x8($0)</a:t>
            </a:r>
          </a:p>
          <a:p>
            <a:pPr>
              <a:buFontTx/>
              <a:buNone/>
            </a:pPr>
            <a:r>
              <a:rPr lang="en-US" sz="1800" dirty="0">
                <a:latin typeface="Courier New" pitchFamily="49" charset="0"/>
              </a:rPr>
              <a:t>     	</a:t>
            </a:r>
            <a:r>
              <a:rPr lang="en-US" sz="1800" dirty="0" err="1">
                <a:latin typeface="Courier New" pitchFamily="49" charset="0"/>
              </a:rPr>
              <a:t>addi</a:t>
            </a:r>
            <a:r>
              <a:rPr lang="en-US" sz="1800" dirty="0">
                <a:latin typeface="Courier New" pitchFamily="49" charset="0"/>
              </a:rPr>
              <a:t> $t0, $t0, -1</a:t>
            </a:r>
          </a:p>
          <a:p>
            <a:pPr>
              <a:buFontTx/>
              <a:buNone/>
            </a:pPr>
            <a:r>
              <a:rPr lang="en-US" sz="1800" dirty="0">
                <a:latin typeface="Courier New" pitchFamily="49" charset="0"/>
              </a:rPr>
              <a:t>     	j    loop</a:t>
            </a:r>
          </a:p>
          <a:p>
            <a:pPr>
              <a:buFontTx/>
              <a:buNone/>
            </a:pPr>
            <a:r>
              <a:rPr lang="en-US" sz="1800" dirty="0">
                <a:latin typeface="Courier New" pitchFamily="49" charset="0"/>
              </a:rPr>
              <a:t>done:</a:t>
            </a:r>
          </a:p>
          <a:p>
            <a:pPr>
              <a:buFontTx/>
              <a:buNone/>
            </a:pPr>
            <a:endParaRPr lang="en-US" sz="1800" dirty="0">
              <a:latin typeface="Courier New" pitchFamily="49" charset="0"/>
            </a:endParaRPr>
          </a:p>
        </p:txBody>
      </p:sp>
      <p:graphicFrame>
        <p:nvGraphicFramePr>
          <p:cNvPr id="1412101" name="Object 5"/>
          <p:cNvGraphicFramePr>
            <a:graphicFrameLocks noGrp="1" noChangeAspect="1"/>
          </p:cNvGraphicFramePr>
          <p:nvPr>
            <p:ph sz="half" idx="4294967295"/>
            <p:extLst>
              <p:ext uri="{D42A27DB-BD31-4B8C-83A1-F6EECF244321}">
                <p14:modId xmlns:p14="http://schemas.microsoft.com/office/powerpoint/2010/main" xmlns="" val="453374726"/>
              </p:ext>
            </p:extLst>
          </p:nvPr>
        </p:nvGraphicFramePr>
        <p:xfrm>
          <a:off x="1600200" y="3603625"/>
          <a:ext cx="6858000" cy="2873375"/>
        </p:xfrm>
        <a:graphic>
          <a:graphicData uri="http://schemas.openxmlformats.org/presentationml/2006/ole">
            <p:oleObj spid="_x0000_s279567" name="VISIO" r:id="rId7" imgW="4561332" imgH="1905000" progId="">
              <p:embed/>
            </p:oleObj>
          </a:graphicData>
        </a:graphic>
      </p:graphicFrame>
      <p:sp>
        <p:nvSpPr>
          <p:cNvPr id="1412102" name="Rectangle 6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065123" y="1371600"/>
            <a:ext cx="2895600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sz="2400" b="1" dirty="0">
                <a:solidFill>
                  <a:schemeClr val="accent2"/>
                </a:solidFill>
                <a:latin typeface="Times New Roman" pitchFamily="18" charset="0"/>
                <a:cs typeface="Arial" charset="0"/>
              </a:rPr>
              <a:t>Miss Rate = 1/15 </a:t>
            </a:r>
          </a:p>
          <a:p>
            <a:pPr marL="342900" indent="-342900">
              <a:spcBef>
                <a:spcPct val="20000"/>
              </a:spcBef>
            </a:pPr>
            <a:r>
              <a:rPr lang="en-US" sz="2400" b="1" dirty="0">
                <a:solidFill>
                  <a:schemeClr val="accent2"/>
                </a:solidFill>
                <a:latin typeface="Times New Roman" pitchFamily="18" charset="0"/>
                <a:cs typeface="Arial" charset="0"/>
              </a:rPr>
              <a:t>		      = 6.67%</a:t>
            </a:r>
          </a:p>
        </p:txBody>
      </p:sp>
      <p:sp>
        <p:nvSpPr>
          <p:cNvPr id="1412103" name="Rectangle 7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5036820" y="2476500"/>
            <a:ext cx="38862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sz="2400" b="1" dirty="0">
                <a:solidFill>
                  <a:srgbClr val="C00000"/>
                </a:solidFill>
                <a:latin typeface="Times New Roman" pitchFamily="18" charset="0"/>
                <a:cs typeface="Arial" charset="0"/>
              </a:rPr>
              <a:t>Larger blocks</a:t>
            </a:r>
          </a:p>
          <a:p>
            <a:pPr marL="342900" indent="-342900">
              <a:spcBef>
                <a:spcPct val="20000"/>
              </a:spcBef>
            </a:pPr>
            <a:r>
              <a:rPr lang="en-US" sz="2400" b="1" dirty="0">
                <a:solidFill>
                  <a:srgbClr val="C00000"/>
                </a:solidFill>
                <a:latin typeface="Times New Roman" pitchFamily="18" charset="0"/>
                <a:cs typeface="Arial" charset="0"/>
              </a:rPr>
              <a:t>reduce compulsory misses</a:t>
            </a:r>
          </a:p>
          <a:p>
            <a:pPr marL="342900" indent="-342900">
              <a:spcBef>
                <a:spcPct val="20000"/>
              </a:spcBef>
            </a:pPr>
            <a:r>
              <a:rPr lang="en-US" sz="2400" b="1" dirty="0">
                <a:solidFill>
                  <a:srgbClr val="C00000"/>
                </a:solidFill>
                <a:latin typeface="Times New Roman" pitchFamily="18" charset="0"/>
                <a:cs typeface="Arial" charset="0"/>
              </a:rPr>
              <a:t>through spatial locality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143000" y="68759"/>
            <a:ext cx="79248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200" dirty="0" smtClean="0">
                <a:solidFill>
                  <a:schemeClr val="bg1"/>
                </a:solidFill>
                <a:latin typeface="+mj-lt"/>
              </a:rPr>
              <a:t>Direct Mapped Cache Performance</a:t>
            </a:r>
            <a:endParaRPr lang="en-US" sz="42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6744787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5238" name="Rectangle 6"/>
          <p:cNvSpPr>
            <a:spLocks noGrp="1" noChangeArrowheads="1"/>
          </p:cNvSpPr>
          <p:nvPr>
            <p:ph sz="half" idx="4294967295"/>
            <p:custDataLst>
              <p:tags r:id="rId1"/>
            </p:custDataLst>
          </p:nvPr>
        </p:nvSpPr>
        <p:spPr>
          <a:xfrm>
            <a:off x="914400" y="1066800"/>
            <a:ext cx="5562600" cy="4953000"/>
          </a:xfrm>
          <a:noFill/>
          <a:ln/>
        </p:spPr>
        <p:txBody>
          <a:bodyPr/>
          <a:lstStyle/>
          <a:p>
            <a:r>
              <a:rPr lang="en-US" sz="2400" dirty="0"/>
              <a:t>Capacity: </a:t>
            </a:r>
            <a:r>
              <a:rPr lang="en-US" sz="2400" i="1" dirty="0"/>
              <a:t>C </a:t>
            </a:r>
          </a:p>
          <a:p>
            <a:r>
              <a:rPr lang="en-US" sz="2400" dirty="0"/>
              <a:t>Block size: </a:t>
            </a:r>
            <a:r>
              <a:rPr lang="en-US" sz="2400" i="1" dirty="0"/>
              <a:t>b</a:t>
            </a:r>
            <a:endParaRPr lang="en-US" sz="2400" dirty="0"/>
          </a:p>
          <a:p>
            <a:r>
              <a:rPr lang="en-US" sz="2400" dirty="0"/>
              <a:t>Number of blocks in cache: </a:t>
            </a:r>
            <a:r>
              <a:rPr lang="en-US" sz="2400" i="1" dirty="0"/>
              <a:t>B</a:t>
            </a:r>
            <a:r>
              <a:rPr lang="en-US" sz="2400" dirty="0"/>
              <a:t> = </a:t>
            </a:r>
            <a:r>
              <a:rPr lang="en-US" sz="2400" i="1" dirty="0"/>
              <a:t>C</a:t>
            </a:r>
            <a:r>
              <a:rPr lang="en-US" sz="2400" dirty="0"/>
              <a:t>/</a:t>
            </a:r>
            <a:r>
              <a:rPr lang="en-US" sz="2400" i="1" dirty="0"/>
              <a:t>b</a:t>
            </a:r>
          </a:p>
          <a:p>
            <a:r>
              <a:rPr lang="en-US" sz="2400" dirty="0"/>
              <a:t>Number of blocks in a set: </a:t>
            </a:r>
            <a:r>
              <a:rPr lang="en-US" sz="2400" i="1" dirty="0"/>
              <a:t>N</a:t>
            </a:r>
          </a:p>
          <a:p>
            <a:r>
              <a:rPr lang="en-US" sz="2400" dirty="0"/>
              <a:t>Number of </a:t>
            </a:r>
            <a:r>
              <a:rPr lang="en-US" sz="2400" dirty="0" smtClean="0"/>
              <a:t>sets</a:t>
            </a:r>
            <a:r>
              <a:rPr lang="en-US" sz="2400" dirty="0"/>
              <a:t>: </a:t>
            </a:r>
            <a:r>
              <a:rPr lang="en-US" sz="2400" i="1" dirty="0"/>
              <a:t>S</a:t>
            </a:r>
            <a:r>
              <a:rPr lang="en-US" sz="2400" dirty="0"/>
              <a:t> = </a:t>
            </a:r>
            <a:r>
              <a:rPr lang="en-US" sz="2400" i="1" dirty="0"/>
              <a:t>B</a:t>
            </a:r>
            <a:r>
              <a:rPr lang="en-US" sz="2400" dirty="0"/>
              <a:t>/</a:t>
            </a:r>
            <a:r>
              <a:rPr lang="en-US" sz="2400" i="1" dirty="0"/>
              <a:t>N</a:t>
            </a:r>
          </a:p>
        </p:txBody>
      </p:sp>
      <p:graphicFrame>
        <p:nvGraphicFramePr>
          <p:cNvPr id="1375279" name="Group 47"/>
          <p:cNvGraphicFramePr>
            <a:graphicFrameLocks noGrp="1"/>
          </p:cNvGraphicFramePr>
          <p:nvPr>
            <p:ph sz="half"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xmlns="" val="2582910247"/>
              </p:ext>
            </p:extLst>
          </p:nvPr>
        </p:nvGraphicFramePr>
        <p:xfrm>
          <a:off x="914400" y="3352800"/>
          <a:ext cx="7924800" cy="2537460"/>
        </p:xfrm>
        <a:graphic>
          <a:graphicData uri="http://schemas.openxmlformats.org/drawingml/2006/table">
            <a:tbl>
              <a:tblPr/>
              <a:tblGrid>
                <a:gridCol w="3124200"/>
                <a:gridCol w="2514600"/>
                <a:gridCol w="2286000"/>
              </a:tblGrid>
              <a:tr h="5715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Organization</a:t>
                      </a: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Number of Ways (</a:t>
                      </a:r>
                      <a:r>
                        <a:rPr kumimoji="0" lang="en-US" sz="2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N</a:t>
                      </a: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)</a:t>
                      </a: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Number of Sets (</a:t>
                      </a:r>
                      <a:r>
                        <a:rPr kumimoji="0" lang="en-US" sz="2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S = B/N</a:t>
                      </a: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)</a:t>
                      </a: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Direct Mapped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N-Way Set Associative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 &lt; </a:t>
                      </a:r>
                      <a:r>
                        <a:rPr kumimoji="0" lang="en-US" sz="24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N</a:t>
                      </a: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 &lt; </a:t>
                      </a:r>
                      <a:r>
                        <a:rPr kumimoji="0" lang="en-US" sz="24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B </a:t>
                      </a: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/ </a:t>
                      </a:r>
                      <a:r>
                        <a:rPr kumimoji="0" lang="en-US" sz="24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Fully Associative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375234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375236" name="Rectangle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75237" name="Rectangle 5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Cache Organization Recap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13078618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1603" name="Rectangle 3"/>
          <p:cNvSpPr>
            <a:spLocks noGrp="1" noChangeArrowheads="1"/>
          </p:cNvSpPr>
          <p:nvPr>
            <p:ph type="body" idx="4294967295"/>
            <p:custDataLst>
              <p:tags r:id="rId1"/>
            </p:custDataLst>
          </p:nvPr>
        </p:nvSpPr>
        <p:spPr>
          <a:xfrm>
            <a:off x="914400" y="1371600"/>
            <a:ext cx="8229600" cy="4525963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2400" dirty="0"/>
              <a:t>Cache is too small to hold all data of interest at </a:t>
            </a:r>
            <a:r>
              <a:rPr lang="en-US" sz="2400" dirty="0" smtClean="0"/>
              <a:t>once</a:t>
            </a:r>
            <a:endParaRPr lang="en-US" sz="2400" dirty="0"/>
          </a:p>
          <a:p>
            <a:pPr>
              <a:lnSpc>
                <a:spcPct val="80000"/>
              </a:lnSpc>
            </a:pPr>
            <a:r>
              <a:rPr lang="en-US" sz="2400" dirty="0"/>
              <a:t>If </a:t>
            </a:r>
            <a:r>
              <a:rPr lang="en-US" sz="2400" dirty="0" smtClean="0"/>
              <a:t>cache full: program accesses </a:t>
            </a:r>
            <a:r>
              <a:rPr lang="en-US" sz="2400" dirty="0"/>
              <a:t>data </a:t>
            </a:r>
            <a:r>
              <a:rPr lang="en-US" sz="2400" dirty="0" smtClean="0"/>
              <a:t>X &amp; evicts </a:t>
            </a:r>
            <a:r>
              <a:rPr lang="en-US" sz="2400" dirty="0"/>
              <a:t>data </a:t>
            </a:r>
            <a:r>
              <a:rPr lang="en-US" sz="2400" dirty="0" smtClean="0"/>
              <a:t>Y</a:t>
            </a:r>
            <a:endParaRPr lang="en-US" sz="2400" dirty="0"/>
          </a:p>
          <a:p>
            <a:pPr>
              <a:lnSpc>
                <a:spcPct val="80000"/>
              </a:lnSpc>
            </a:pPr>
            <a:r>
              <a:rPr lang="en-US" sz="2400" b="1" i="1" dirty="0">
                <a:solidFill>
                  <a:schemeClr val="accent1"/>
                </a:solidFill>
              </a:rPr>
              <a:t>Capacity miss</a:t>
            </a:r>
            <a:r>
              <a:rPr lang="en-US" sz="2400" dirty="0">
                <a:solidFill>
                  <a:schemeClr val="accent1"/>
                </a:solidFill>
              </a:rPr>
              <a:t> </a:t>
            </a:r>
            <a:r>
              <a:rPr lang="en-US" sz="2400" dirty="0" smtClean="0"/>
              <a:t>when </a:t>
            </a:r>
            <a:r>
              <a:rPr lang="en-US" sz="2400" dirty="0"/>
              <a:t>access Y again</a:t>
            </a:r>
          </a:p>
          <a:p>
            <a:pPr>
              <a:lnSpc>
                <a:spcPct val="80000"/>
              </a:lnSpc>
            </a:pPr>
            <a:r>
              <a:rPr lang="en-US" sz="2400" dirty="0" smtClean="0"/>
              <a:t>How </a:t>
            </a:r>
            <a:r>
              <a:rPr lang="en-US" sz="2400" dirty="0"/>
              <a:t>to choose Y to minimize chance of needing it again? </a:t>
            </a:r>
          </a:p>
          <a:p>
            <a:pPr>
              <a:lnSpc>
                <a:spcPct val="80000"/>
              </a:lnSpc>
            </a:pPr>
            <a:r>
              <a:rPr lang="en-US" sz="2400" b="1" dirty="0">
                <a:solidFill>
                  <a:schemeClr val="accent1"/>
                </a:solidFill>
              </a:rPr>
              <a:t>Least recently used (LRU) replacement</a:t>
            </a:r>
            <a:r>
              <a:rPr lang="en-US" sz="2400" dirty="0">
                <a:solidFill>
                  <a:schemeClr val="accent1"/>
                </a:solidFill>
              </a:rPr>
              <a:t>: </a:t>
            </a:r>
            <a:r>
              <a:rPr lang="en-US" sz="2400" dirty="0"/>
              <a:t>the least recently used block in a set </a:t>
            </a:r>
            <a:r>
              <a:rPr lang="en-US" sz="2400" dirty="0" smtClean="0"/>
              <a:t>evicted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Capacity Misses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6578833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4915" name="Rectangle 3"/>
          <p:cNvSpPr>
            <a:spLocks noGrp="1" noChangeArrowheads="1"/>
          </p:cNvSpPr>
          <p:nvPr>
            <p:ph type="body" idx="4294967295"/>
            <p:custDataLst>
              <p:tags r:id="rId1"/>
            </p:custDataLst>
          </p:nvPr>
        </p:nvSpPr>
        <p:spPr>
          <a:xfrm>
            <a:off x="914400" y="1219200"/>
            <a:ext cx="7772400" cy="45259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Compulsory: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/>
              <a:t>first time data </a:t>
            </a:r>
            <a:r>
              <a:rPr lang="en-US" dirty="0" smtClean="0"/>
              <a:t>accessed</a:t>
            </a:r>
            <a:endParaRPr lang="en-US" dirty="0"/>
          </a:p>
          <a:p>
            <a:r>
              <a:rPr lang="en-US" b="1" dirty="0">
                <a:solidFill>
                  <a:schemeClr val="accent1"/>
                </a:solidFill>
              </a:rPr>
              <a:t>Capacity:</a:t>
            </a:r>
            <a:r>
              <a:rPr lang="en-US" dirty="0"/>
              <a:t> cache too small to hold all data of interest</a:t>
            </a:r>
          </a:p>
          <a:p>
            <a:r>
              <a:rPr lang="en-US" b="1" dirty="0">
                <a:solidFill>
                  <a:schemeClr val="accent1"/>
                </a:solidFill>
              </a:rPr>
              <a:t>Conflict:</a:t>
            </a:r>
            <a:r>
              <a:rPr lang="en-US" dirty="0"/>
              <a:t> data of interest maps to same location in cache</a:t>
            </a:r>
          </a:p>
          <a:p>
            <a:endParaRPr lang="en-US" dirty="0"/>
          </a:p>
          <a:p>
            <a:pPr marL="0">
              <a:buFontTx/>
              <a:buNone/>
            </a:pPr>
            <a:r>
              <a:rPr lang="en-US" sz="2600" b="1" dirty="0">
                <a:solidFill>
                  <a:schemeClr val="accent1"/>
                </a:solidFill>
              </a:rPr>
              <a:t>Miss penalty:</a:t>
            </a:r>
            <a:r>
              <a:rPr lang="en-US" sz="2600" dirty="0">
                <a:solidFill>
                  <a:schemeClr val="accent1"/>
                </a:solidFill>
              </a:rPr>
              <a:t> </a:t>
            </a:r>
            <a:r>
              <a:rPr lang="en-US" sz="2600" dirty="0"/>
              <a:t>time it takes to retrieve a block </a:t>
            </a:r>
            <a:r>
              <a:rPr lang="en-US" sz="2600" dirty="0" smtClean="0"/>
              <a:t>from lower </a:t>
            </a:r>
            <a:r>
              <a:rPr lang="en-US" sz="2600" dirty="0"/>
              <a:t>level of hierarchy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Types of Misses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33312227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16200" name="Object 8"/>
          <p:cNvGraphicFramePr>
            <a:graphicFrameLocks noGrp="1" noChangeAspect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xmlns="" val="192889600"/>
              </p:ext>
            </p:extLst>
          </p:nvPr>
        </p:nvGraphicFramePr>
        <p:xfrm>
          <a:off x="1371600" y="2551112"/>
          <a:ext cx="6400800" cy="4002088"/>
        </p:xfrm>
        <a:graphic>
          <a:graphicData uri="http://schemas.openxmlformats.org/presentationml/2006/ole">
            <p:oleObj spid="_x0000_s254995" name="VISIO" r:id="rId8" imgW="3209040" imgH="2005920" progId="">
              <p:embed/>
            </p:oleObj>
          </a:graphicData>
        </a:graphic>
      </p:graphicFrame>
      <p:sp>
        <p:nvSpPr>
          <p:cNvPr id="1416194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416196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16197" name="Rectangle 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16198" name="Rectangle 6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914400" y="1143000"/>
            <a:ext cx="4572000" cy="137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000" b="1" dirty="0">
                <a:solidFill>
                  <a:schemeClr val="accent1"/>
                </a:solidFill>
                <a:latin typeface="Courier New" pitchFamily="49" charset="0"/>
              </a:rPr>
              <a:t># MIPS assembly</a:t>
            </a:r>
          </a:p>
          <a:p>
            <a:endParaRPr lang="en-US" sz="1600" dirty="0">
              <a:latin typeface="Courier New" pitchFamily="49" charset="0"/>
            </a:endParaRPr>
          </a:p>
          <a:p>
            <a:r>
              <a:rPr lang="en-US" sz="1600" dirty="0" err="1">
                <a:latin typeface="Courier New" pitchFamily="49" charset="0"/>
              </a:rPr>
              <a:t>lw</a:t>
            </a:r>
            <a:r>
              <a:rPr lang="en-US" sz="1600" dirty="0">
                <a:latin typeface="Courier New" pitchFamily="49" charset="0"/>
              </a:rPr>
              <a:t> $t0, 0x04($0)</a:t>
            </a:r>
          </a:p>
          <a:p>
            <a:r>
              <a:rPr lang="en-US" sz="1600" dirty="0" err="1">
                <a:latin typeface="Courier New" pitchFamily="49" charset="0"/>
              </a:rPr>
              <a:t>lw</a:t>
            </a:r>
            <a:r>
              <a:rPr lang="en-US" sz="1600" dirty="0">
                <a:latin typeface="Courier New" pitchFamily="49" charset="0"/>
              </a:rPr>
              <a:t> $t1, 0x24($0)</a:t>
            </a:r>
          </a:p>
          <a:p>
            <a:r>
              <a:rPr lang="en-US" sz="1600" dirty="0" err="1">
                <a:latin typeface="Courier New" pitchFamily="49" charset="0"/>
              </a:rPr>
              <a:t>lw</a:t>
            </a:r>
            <a:r>
              <a:rPr lang="en-US" sz="1600" dirty="0">
                <a:latin typeface="Courier New" pitchFamily="49" charset="0"/>
              </a:rPr>
              <a:t> $t2, 0x54($0)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LRU Replacement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16564736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16200" name="Object 8"/>
          <p:cNvGraphicFramePr>
            <a:graphicFrameLocks noGrp="1" noChangeAspect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xmlns="" val="4076749827"/>
              </p:ext>
            </p:extLst>
          </p:nvPr>
        </p:nvGraphicFramePr>
        <p:xfrm>
          <a:off x="1371600" y="2551112"/>
          <a:ext cx="6400800" cy="4002088"/>
        </p:xfrm>
        <a:graphic>
          <a:graphicData uri="http://schemas.openxmlformats.org/presentationml/2006/ole">
            <p:oleObj spid="_x0000_s280591" name="VISIO" r:id="rId8" imgW="3212592" imgH="2002536" progId="">
              <p:embed/>
            </p:oleObj>
          </a:graphicData>
        </a:graphic>
      </p:graphicFrame>
      <p:sp>
        <p:nvSpPr>
          <p:cNvPr id="1416194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416196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16197" name="Rectangle 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16198" name="Rectangle 6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914400" y="1143000"/>
            <a:ext cx="4572000" cy="137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000" b="1" dirty="0">
                <a:solidFill>
                  <a:schemeClr val="accent1"/>
                </a:solidFill>
                <a:latin typeface="Courier New" pitchFamily="49" charset="0"/>
              </a:rPr>
              <a:t># MIPS assembly</a:t>
            </a:r>
          </a:p>
          <a:p>
            <a:endParaRPr lang="en-US" sz="1600" dirty="0">
              <a:latin typeface="Courier New" pitchFamily="49" charset="0"/>
            </a:endParaRPr>
          </a:p>
          <a:p>
            <a:r>
              <a:rPr lang="en-US" sz="1600" dirty="0" err="1">
                <a:latin typeface="Courier New" pitchFamily="49" charset="0"/>
              </a:rPr>
              <a:t>lw</a:t>
            </a:r>
            <a:r>
              <a:rPr lang="en-US" sz="1600" dirty="0">
                <a:latin typeface="Courier New" pitchFamily="49" charset="0"/>
              </a:rPr>
              <a:t> $t0, 0x04($0)</a:t>
            </a:r>
          </a:p>
          <a:p>
            <a:r>
              <a:rPr lang="en-US" sz="1600" dirty="0" err="1">
                <a:latin typeface="Courier New" pitchFamily="49" charset="0"/>
              </a:rPr>
              <a:t>lw</a:t>
            </a:r>
            <a:r>
              <a:rPr lang="en-US" sz="1600" dirty="0">
                <a:latin typeface="Courier New" pitchFamily="49" charset="0"/>
              </a:rPr>
              <a:t> $t1, 0x24($0)</a:t>
            </a:r>
          </a:p>
          <a:p>
            <a:r>
              <a:rPr lang="en-US" sz="1600" dirty="0" err="1">
                <a:latin typeface="Courier New" pitchFamily="49" charset="0"/>
              </a:rPr>
              <a:t>lw</a:t>
            </a:r>
            <a:r>
              <a:rPr lang="en-US" sz="1600" dirty="0">
                <a:latin typeface="Courier New" pitchFamily="49" charset="0"/>
              </a:rPr>
              <a:t> $t2, 0x54($0)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LRU Replacement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59932515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7287" name="Rectangle 7"/>
          <p:cNvSpPr>
            <a:spLocks noGrp="1" noChangeArrowheads="1"/>
          </p:cNvSpPr>
          <p:nvPr>
            <p:ph sz="half" idx="4294967295"/>
            <p:custDataLst>
              <p:tags r:id="rId1"/>
            </p:custDataLst>
          </p:nvPr>
        </p:nvSpPr>
        <p:spPr>
          <a:xfrm>
            <a:off x="990600" y="1295400"/>
            <a:ext cx="8153400" cy="4953000"/>
          </a:xfrm>
          <a:noFill/>
          <a:ln/>
        </p:spPr>
        <p:txBody>
          <a:bodyPr>
            <a:noAutofit/>
          </a:bodyPr>
          <a:lstStyle/>
          <a:p>
            <a:r>
              <a:rPr lang="en-US" sz="3000" b="1" dirty="0">
                <a:solidFill>
                  <a:schemeClr val="accent1"/>
                </a:solidFill>
              </a:rPr>
              <a:t>What data is held in the cache?</a:t>
            </a:r>
          </a:p>
          <a:p>
            <a:pPr lvl="1"/>
            <a:r>
              <a:rPr lang="en-US" sz="2600" dirty="0"/>
              <a:t>Recently used data (temporal locality)</a:t>
            </a:r>
          </a:p>
          <a:p>
            <a:pPr lvl="1"/>
            <a:r>
              <a:rPr lang="en-US" sz="2600" dirty="0"/>
              <a:t>Nearby data (spatial </a:t>
            </a:r>
            <a:r>
              <a:rPr lang="en-US" sz="2600" dirty="0" smtClean="0"/>
              <a:t>locality)</a:t>
            </a:r>
            <a:endParaRPr lang="en-US" sz="2600" dirty="0"/>
          </a:p>
          <a:p>
            <a:r>
              <a:rPr lang="en-US" sz="3000" b="1" dirty="0">
                <a:solidFill>
                  <a:schemeClr val="accent1"/>
                </a:solidFill>
              </a:rPr>
              <a:t>How is data found?</a:t>
            </a:r>
          </a:p>
          <a:p>
            <a:pPr lvl="1"/>
            <a:r>
              <a:rPr lang="en-US" sz="2600" dirty="0"/>
              <a:t>Set is determined by address of data</a:t>
            </a:r>
          </a:p>
          <a:p>
            <a:pPr lvl="1"/>
            <a:r>
              <a:rPr lang="en-US" sz="2600" dirty="0"/>
              <a:t>Word within block also determined by </a:t>
            </a:r>
            <a:r>
              <a:rPr lang="en-US" sz="2600" dirty="0" smtClean="0"/>
              <a:t>address</a:t>
            </a:r>
            <a:endParaRPr lang="en-US" sz="2600" dirty="0"/>
          </a:p>
          <a:p>
            <a:pPr lvl="1"/>
            <a:r>
              <a:rPr lang="en-US" sz="2600" dirty="0"/>
              <a:t>In associative caches, data could be in one of several ways</a:t>
            </a:r>
          </a:p>
          <a:p>
            <a:r>
              <a:rPr lang="en-US" sz="3000" b="1" dirty="0">
                <a:solidFill>
                  <a:schemeClr val="accent1"/>
                </a:solidFill>
              </a:rPr>
              <a:t>What data is replaced?</a:t>
            </a:r>
          </a:p>
          <a:p>
            <a:pPr lvl="1"/>
            <a:r>
              <a:rPr lang="en-US" sz="2600" dirty="0"/>
              <a:t>Least-recently used way in the set</a:t>
            </a:r>
          </a:p>
        </p:txBody>
      </p:sp>
      <p:sp>
        <p:nvSpPr>
          <p:cNvPr id="1377282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377284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77285" name="Rectangle 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Cache Summary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13917503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3667" name="Rectangle 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93668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93669" name="Rectangle 5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066800" y="1219200"/>
            <a:ext cx="7924800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2600" dirty="0" smtClean="0">
                <a:latin typeface="Times New Roman" pitchFamily="18" charset="0"/>
                <a:cs typeface="Arial" charset="0"/>
              </a:rPr>
              <a:t>In prior chapters, assumed access memory in 1 </a:t>
            </a:r>
            <a:r>
              <a:rPr lang="en-US" sz="2600" dirty="0">
                <a:latin typeface="Times New Roman" pitchFamily="18" charset="0"/>
                <a:cs typeface="Arial" charset="0"/>
              </a:rPr>
              <a:t>clock </a:t>
            </a:r>
            <a:r>
              <a:rPr lang="en-US" sz="2600" dirty="0" smtClean="0">
                <a:latin typeface="Times New Roman" pitchFamily="18" charset="0"/>
                <a:cs typeface="Arial" charset="0"/>
              </a:rPr>
              <a:t>cycle – but hasn’t </a:t>
            </a:r>
            <a:r>
              <a:rPr lang="en-US" sz="2600" dirty="0">
                <a:latin typeface="Times New Roman" pitchFamily="18" charset="0"/>
                <a:cs typeface="Arial" charset="0"/>
              </a:rPr>
              <a:t>been true since the 1980’s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endParaRPr lang="en-US" sz="2600" dirty="0">
              <a:latin typeface="Times New Roman" pitchFamily="18" charset="0"/>
              <a:cs typeface="Arial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Processor-Memory Gap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275458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14400" y="2347913"/>
            <a:ext cx="7422286" cy="3976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264999326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3652" name="Picture 4"/>
          <p:cNvPicPr>
            <a:picLocks noGrp="1" noChangeAspect="1" noChangeArrowheads="1"/>
          </p:cNvPicPr>
          <p:nvPr>
            <p:ph type="body" idx="4294967295"/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>
          <a:xfrm>
            <a:off x="914400" y="1122362"/>
            <a:ext cx="6324600" cy="5049838"/>
          </a:xfrm>
          <a:noFill/>
          <a:ln/>
        </p:spPr>
      </p:pic>
      <p:sp>
        <p:nvSpPr>
          <p:cNvPr id="1563653" name="Rectangle 5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2743200" y="990600"/>
            <a:ext cx="63246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en-US" sz="2400" b="1" dirty="0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Bigger caches reduce  capacity misses</a:t>
            </a:r>
          </a:p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en-US" sz="2400" b="1" dirty="0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Greater associativity reduces conflict misses</a:t>
            </a:r>
          </a:p>
        </p:txBody>
      </p:sp>
      <p:sp>
        <p:nvSpPr>
          <p:cNvPr id="1563654" name="Rectangle 6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219200" y="6248400"/>
            <a:ext cx="61722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sz="1200" b="1" dirty="0">
                <a:latin typeface="Times New Roman" pitchFamily="18" charset="0"/>
                <a:cs typeface="Arial" charset="0"/>
              </a:rPr>
              <a:t>Adapted from Patterson &amp; Hennessy, </a:t>
            </a:r>
            <a:r>
              <a:rPr lang="en-US" sz="1200" b="1" i="1" dirty="0">
                <a:latin typeface="Times New Roman" pitchFamily="18" charset="0"/>
                <a:cs typeface="Arial" charset="0"/>
              </a:rPr>
              <a:t>Computer Architecture: A Quantitative </a:t>
            </a:r>
            <a:r>
              <a:rPr lang="en-US" sz="1200" b="1" i="1" dirty="0" smtClean="0">
                <a:latin typeface="Times New Roman" pitchFamily="18" charset="0"/>
                <a:cs typeface="Arial" charset="0"/>
              </a:rPr>
              <a:t>Approach, </a:t>
            </a:r>
            <a:r>
              <a:rPr lang="en-US" sz="1200" b="1" dirty="0" smtClean="0">
                <a:latin typeface="Times New Roman" pitchFamily="18" charset="0"/>
                <a:cs typeface="Arial" charset="0"/>
              </a:rPr>
              <a:t>2011</a:t>
            </a:r>
            <a:endParaRPr lang="en-US" sz="1200" b="1" dirty="0">
              <a:latin typeface="Times New Roman" pitchFamily="18" charset="0"/>
              <a:cs typeface="Arial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Miss Rate Trends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79039641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5700" name="Picture 4"/>
          <p:cNvPicPr>
            <a:picLocks noGrp="1" noChangeAspect="1" noChangeArrowheads="1"/>
          </p:cNvPicPr>
          <p:nvPr>
            <p:ph type="body" idx="4294967295"/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>
          <a:xfrm>
            <a:off x="1219200" y="1219200"/>
            <a:ext cx="7010400" cy="4116388"/>
          </a:xfrm>
          <a:noFill/>
          <a:ln/>
        </p:spPr>
      </p:pic>
      <p:sp>
        <p:nvSpPr>
          <p:cNvPr id="1565701" name="Rectangle 5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828800" y="5486400"/>
            <a:ext cx="61722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en-US" sz="2400" b="1" dirty="0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Bigger blocks reduce compulsory misses</a:t>
            </a:r>
          </a:p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en-US" sz="2400" b="1" dirty="0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Bigger blocks increase conflict misses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Miss Rate Trends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45539851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7747" name="Rectangle 3"/>
          <p:cNvSpPr>
            <a:spLocks noGrp="1" noChangeArrowheads="1"/>
          </p:cNvSpPr>
          <p:nvPr>
            <p:ph type="body" idx="4294967295"/>
            <p:custDataLst>
              <p:tags r:id="rId1"/>
            </p:custDataLst>
          </p:nvPr>
        </p:nvSpPr>
        <p:spPr>
          <a:xfrm>
            <a:off x="914400" y="1295400"/>
            <a:ext cx="8229600" cy="4525963"/>
          </a:xfrm>
        </p:spPr>
        <p:txBody>
          <a:bodyPr/>
          <a:lstStyle/>
          <a:p>
            <a:r>
              <a:rPr lang="en-US" dirty="0"/>
              <a:t>Larger caches have lower miss rates, longer access times</a:t>
            </a:r>
          </a:p>
          <a:p>
            <a:r>
              <a:rPr lang="en-US" dirty="0"/>
              <a:t>Expand </a:t>
            </a:r>
            <a:r>
              <a:rPr lang="en-US" dirty="0" smtClean="0"/>
              <a:t>memory </a:t>
            </a:r>
            <a:r>
              <a:rPr lang="en-US" dirty="0"/>
              <a:t>hierarchy to multiple levels of caches</a:t>
            </a:r>
          </a:p>
          <a:p>
            <a:r>
              <a:rPr lang="en-US" dirty="0"/>
              <a:t>Level 1: small and fast (e.g. 16 KB, 1 cycle)</a:t>
            </a:r>
          </a:p>
          <a:p>
            <a:r>
              <a:rPr lang="en-US" dirty="0"/>
              <a:t>Level 2: larger and slower (e.g. 256 KB, 2-6 cycles)</a:t>
            </a:r>
          </a:p>
          <a:p>
            <a:r>
              <a:rPr lang="en-US" dirty="0" smtClean="0"/>
              <a:t>Most modern PCs have L1, L2, and L3 cache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Multilevel Caches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00870153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78310" name="Object 6"/>
          <p:cNvGraphicFramePr>
            <a:graphicFrameLocks noGrp="1" noChangeAspect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xmlns="" val="62858167"/>
              </p:ext>
            </p:extLst>
          </p:nvPr>
        </p:nvGraphicFramePr>
        <p:xfrm>
          <a:off x="1676400" y="1295400"/>
          <a:ext cx="5791200" cy="5072062"/>
        </p:xfrm>
        <a:graphic>
          <a:graphicData uri="http://schemas.openxmlformats.org/presentationml/2006/ole">
            <p:oleObj spid="_x0000_s256019" name="VISIO" r:id="rId7" imgW="4893480" imgH="4286160" progId="">
              <p:embed/>
            </p:oleObj>
          </a:graphicData>
        </a:graphic>
      </p:graphicFrame>
      <p:sp>
        <p:nvSpPr>
          <p:cNvPr id="1378306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378308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78309" name="Rectangle 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Intel Pentium III Die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2969188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2867" name="Rectangle 3"/>
          <p:cNvSpPr>
            <a:spLocks noGrp="1" noChangeArrowheads="1"/>
          </p:cNvSpPr>
          <p:nvPr>
            <p:ph type="body" idx="4294967295"/>
            <p:custDataLst>
              <p:tags r:id="rId1"/>
            </p:custDataLst>
          </p:nvPr>
        </p:nvSpPr>
        <p:spPr>
          <a:xfrm>
            <a:off x="914400" y="1295400"/>
            <a:ext cx="8229600" cy="4525963"/>
          </a:xfrm>
        </p:spPr>
        <p:txBody>
          <a:bodyPr/>
          <a:lstStyle/>
          <a:p>
            <a:r>
              <a:rPr lang="en-US" dirty="0"/>
              <a:t>Gives the illusion of </a:t>
            </a:r>
            <a:r>
              <a:rPr lang="en-US" dirty="0" smtClean="0"/>
              <a:t>bigger memory</a:t>
            </a:r>
            <a:endParaRPr lang="en-US" dirty="0"/>
          </a:p>
          <a:p>
            <a:r>
              <a:rPr lang="en-US" dirty="0"/>
              <a:t>Main memory (DRAM) acts as cache for </a:t>
            </a:r>
            <a:r>
              <a:rPr lang="en-US" dirty="0" smtClean="0"/>
              <a:t>hard </a:t>
            </a:r>
            <a:r>
              <a:rPr lang="en-US" dirty="0"/>
              <a:t>disk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Virtual Memory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9323164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42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443844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43845" name="Rectangle 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43847" name="Rectangle 7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2133600" y="4876800"/>
            <a:ext cx="6400800" cy="129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400" b="1" dirty="0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Physical Memory:</a:t>
            </a:r>
            <a:r>
              <a:rPr lang="en-US" sz="2400" dirty="0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 </a:t>
            </a:r>
            <a:r>
              <a:rPr lang="en-US" sz="2400" dirty="0">
                <a:latin typeface="Times New Roman" pitchFamily="18" charset="0"/>
                <a:cs typeface="Arial" charset="0"/>
              </a:rPr>
              <a:t>DRAM (Main Memory)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400" b="1" dirty="0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Virtual Memory:</a:t>
            </a:r>
            <a:r>
              <a:rPr lang="en-US" sz="2400" dirty="0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 </a:t>
            </a:r>
            <a:r>
              <a:rPr lang="en-US" sz="2400" dirty="0">
                <a:latin typeface="Times New Roman" pitchFamily="18" charset="0"/>
                <a:cs typeface="Arial" charset="0"/>
              </a:rPr>
              <a:t>Hard </a:t>
            </a:r>
            <a:r>
              <a:rPr lang="en-US" sz="2400" dirty="0" smtClean="0">
                <a:latin typeface="Times New Roman" pitchFamily="18" charset="0"/>
                <a:cs typeface="Arial" charset="0"/>
              </a:rPr>
              <a:t>drive</a:t>
            </a:r>
            <a:endParaRPr lang="en-US" sz="2400" dirty="0">
              <a:latin typeface="Times New Roman" pitchFamily="18" charset="0"/>
              <a:cs typeface="Arial" charset="0"/>
            </a:endParaRP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400" dirty="0">
                <a:latin typeface="Times New Roman" pitchFamily="18" charset="0"/>
                <a:cs typeface="Arial" charset="0"/>
              </a:rPr>
              <a:t>Slow, Large, Cheap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Memory Hierarchy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3909904491"/>
              </p:ext>
            </p:extLst>
          </p:nvPr>
        </p:nvGraphicFramePr>
        <p:xfrm>
          <a:off x="1066800" y="1676400"/>
          <a:ext cx="7853363" cy="2895600"/>
        </p:xfrm>
        <a:graphic>
          <a:graphicData uri="http://schemas.openxmlformats.org/presentationml/2006/ole">
            <p:oleObj spid="_x0000_s257044" name="VISIO" r:id="rId8" imgW="4752720" imgH="1752120" progId="">
              <p:embed/>
            </p:oleObj>
          </a:graphicData>
        </a:graphic>
      </p:graphicFrame>
    </p:spTree>
    <p:extLst>
      <p:ext uri="{BB962C8B-B14F-4D97-AF65-F5344CB8AC3E}">
        <p14:creationId xmlns:p14="http://schemas.microsoft.com/office/powerpoint/2010/main" xmlns="" val="428689116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44871" name="Object 7"/>
          <p:cNvGraphicFramePr>
            <a:graphicFrameLocks noGrp="1" noChangeAspect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xmlns="" val="1897313503"/>
              </p:ext>
            </p:extLst>
          </p:nvPr>
        </p:nvGraphicFramePr>
        <p:xfrm>
          <a:off x="1524000" y="1073331"/>
          <a:ext cx="6523038" cy="4454525"/>
        </p:xfrm>
        <a:graphic>
          <a:graphicData uri="http://schemas.openxmlformats.org/presentationml/2006/ole">
            <p:oleObj spid="_x0000_s258067" name="VISIO" r:id="rId8" imgW="6550152" imgH="4459224" progId="">
              <p:embed/>
            </p:oleObj>
          </a:graphicData>
        </a:graphic>
      </p:graphicFrame>
      <p:sp>
        <p:nvSpPr>
          <p:cNvPr id="1444866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444868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44869" name="Rectangle 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44870" name="Rectangle 6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981200" y="5715000"/>
            <a:ext cx="5562600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b="1" dirty="0">
                <a:solidFill>
                  <a:srgbClr val="C00000"/>
                </a:solidFill>
                <a:latin typeface="Times New Roman" pitchFamily="18" charset="0"/>
                <a:cs typeface="Arial" charset="0"/>
              </a:rPr>
              <a:t>	Takes milliseconds to </a:t>
            </a:r>
            <a:r>
              <a:rPr lang="en-US" b="1" i="1" dirty="0">
                <a:solidFill>
                  <a:srgbClr val="C00000"/>
                </a:solidFill>
                <a:latin typeface="Times New Roman" pitchFamily="18" charset="0"/>
                <a:cs typeface="Arial" charset="0"/>
              </a:rPr>
              <a:t>seek</a:t>
            </a:r>
            <a:r>
              <a:rPr lang="en-US" b="1" dirty="0">
                <a:solidFill>
                  <a:srgbClr val="C00000"/>
                </a:solidFill>
                <a:latin typeface="Times New Roman" pitchFamily="18" charset="0"/>
                <a:cs typeface="Arial" charset="0"/>
              </a:rPr>
              <a:t> correct location on disk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Hard Disk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70988266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63" name="Rectangle 3"/>
          <p:cNvSpPr>
            <a:spLocks noGrp="1" noChangeArrowheads="1"/>
          </p:cNvSpPr>
          <p:nvPr>
            <p:ph type="body" idx="4294967295"/>
            <p:custDataLst>
              <p:tags r:id="rId1"/>
            </p:custDataLst>
          </p:nvPr>
        </p:nvSpPr>
        <p:spPr>
          <a:xfrm>
            <a:off x="933994" y="1143000"/>
            <a:ext cx="7905206" cy="4525963"/>
          </a:xfrm>
        </p:spPr>
        <p:txBody>
          <a:bodyPr>
            <a:noAutofit/>
          </a:bodyPr>
          <a:lstStyle/>
          <a:p>
            <a:r>
              <a:rPr lang="en-US" sz="2800" b="1" dirty="0"/>
              <a:t>V</a:t>
            </a:r>
            <a:r>
              <a:rPr lang="en-US" sz="2800" b="1" dirty="0" smtClean="0"/>
              <a:t>irtual </a:t>
            </a:r>
            <a:r>
              <a:rPr lang="en-US" sz="2800" b="1" dirty="0"/>
              <a:t>addresses</a:t>
            </a:r>
          </a:p>
          <a:p>
            <a:pPr lvl="1"/>
            <a:r>
              <a:rPr lang="en-US" sz="2200" dirty="0" smtClean="0"/>
              <a:t>Programs use virtual addresses</a:t>
            </a:r>
          </a:p>
          <a:p>
            <a:pPr lvl="1"/>
            <a:r>
              <a:rPr lang="en-US" sz="2200" dirty="0" smtClean="0"/>
              <a:t>Entire </a:t>
            </a:r>
            <a:r>
              <a:rPr lang="en-US" sz="2200" dirty="0"/>
              <a:t>virtual address space stored on a hard </a:t>
            </a:r>
            <a:r>
              <a:rPr lang="en-US" sz="2200" dirty="0" smtClean="0"/>
              <a:t>drive</a:t>
            </a:r>
            <a:endParaRPr lang="en-US" sz="2200" dirty="0"/>
          </a:p>
          <a:p>
            <a:pPr lvl="1"/>
            <a:r>
              <a:rPr lang="en-US" sz="2200" dirty="0"/>
              <a:t>Subset of virtual address data in DRAM</a:t>
            </a:r>
          </a:p>
          <a:p>
            <a:pPr lvl="1"/>
            <a:r>
              <a:rPr lang="en-US" sz="2200" dirty="0"/>
              <a:t>CPU translates virtual addresses into </a:t>
            </a:r>
            <a:r>
              <a:rPr lang="en-US" sz="2200" b="1" i="1" dirty="0"/>
              <a:t>physical </a:t>
            </a:r>
            <a:r>
              <a:rPr lang="en-US" sz="2200" b="1" i="1" dirty="0" smtClean="0"/>
              <a:t>addresses </a:t>
            </a:r>
            <a:r>
              <a:rPr lang="en-US" sz="2200" dirty="0" smtClean="0"/>
              <a:t>(DRAM addresses)</a:t>
            </a:r>
            <a:endParaRPr lang="en-US" sz="2200" dirty="0"/>
          </a:p>
          <a:p>
            <a:pPr lvl="1"/>
            <a:r>
              <a:rPr lang="en-US" sz="2200" dirty="0"/>
              <a:t>Data not in DRAM </a:t>
            </a:r>
            <a:r>
              <a:rPr lang="en-US" sz="2200" dirty="0" smtClean="0"/>
              <a:t>fetched </a:t>
            </a:r>
            <a:r>
              <a:rPr lang="en-US" sz="2200" dirty="0"/>
              <a:t>from </a:t>
            </a:r>
            <a:r>
              <a:rPr lang="en-US" sz="2200" dirty="0" smtClean="0"/>
              <a:t>hard drive</a:t>
            </a:r>
            <a:endParaRPr lang="en-US" sz="2200" dirty="0"/>
          </a:p>
          <a:p>
            <a:r>
              <a:rPr lang="en-US" sz="2800" b="1" dirty="0" smtClean="0"/>
              <a:t>Memory Protection</a:t>
            </a:r>
          </a:p>
          <a:p>
            <a:pPr lvl="1"/>
            <a:r>
              <a:rPr lang="en-US" sz="2200" dirty="0" smtClean="0"/>
              <a:t>Each </a:t>
            </a:r>
            <a:r>
              <a:rPr lang="en-US" sz="2200" dirty="0"/>
              <a:t>program has </a:t>
            </a:r>
            <a:r>
              <a:rPr lang="en-US" sz="2200" dirty="0" smtClean="0"/>
              <a:t>own </a:t>
            </a:r>
            <a:r>
              <a:rPr lang="en-US" sz="2200" dirty="0"/>
              <a:t>virtual to physical mapping</a:t>
            </a:r>
          </a:p>
          <a:p>
            <a:pPr lvl="1"/>
            <a:r>
              <a:rPr lang="en-US" sz="2200" dirty="0"/>
              <a:t>Two programs can use </a:t>
            </a:r>
            <a:r>
              <a:rPr lang="en-US" sz="2200" dirty="0" smtClean="0"/>
              <a:t>same </a:t>
            </a:r>
            <a:r>
              <a:rPr lang="en-US" sz="2200" dirty="0"/>
              <a:t>virtual address for different data</a:t>
            </a:r>
          </a:p>
          <a:p>
            <a:pPr lvl="1"/>
            <a:r>
              <a:rPr lang="en-US" sz="2200" dirty="0"/>
              <a:t>Programs don’t need to be aware </a:t>
            </a:r>
            <a:r>
              <a:rPr lang="en-US" sz="2200" dirty="0" smtClean="0"/>
              <a:t>others </a:t>
            </a:r>
            <a:r>
              <a:rPr lang="en-US" sz="2200" dirty="0"/>
              <a:t>are running</a:t>
            </a:r>
          </a:p>
          <a:p>
            <a:pPr lvl="1"/>
            <a:r>
              <a:rPr lang="en-US" sz="2200" dirty="0"/>
              <a:t>One program (or virus) can’t corrupt </a:t>
            </a:r>
            <a:r>
              <a:rPr lang="en-US" sz="2200" dirty="0" smtClean="0"/>
              <a:t>memory </a:t>
            </a:r>
            <a:r>
              <a:rPr lang="en-US" sz="2200" dirty="0"/>
              <a:t>used by another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Virtual Memory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84849266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48966" name="Group 6"/>
          <p:cNvGraphicFramePr>
            <a:graphicFrameLocks noGrp="1"/>
          </p:cNvGraphicFramePr>
          <p:nvPr>
            <p:ph idx="4294967295"/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xmlns="" val="565859680"/>
              </p:ext>
            </p:extLst>
          </p:nvPr>
        </p:nvGraphicFramePr>
        <p:xfrm>
          <a:off x="1524000" y="1295400"/>
          <a:ext cx="6400800" cy="3429000"/>
        </p:xfrm>
        <a:graphic>
          <a:graphicData uri="http://schemas.openxmlformats.org/drawingml/2006/table">
            <a:tbl>
              <a:tblPr/>
              <a:tblGrid>
                <a:gridCol w="3200400"/>
                <a:gridCol w="3200400"/>
              </a:tblGrid>
              <a:tr h="5715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Cache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Virtual Memory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Block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Page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Block Size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Page Size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Block Offset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Page Offset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Miss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Page Fault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Tag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Virtual Page Number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448962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448964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48965" name="Rectangle 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48989" name="Rectangle 29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957943" y="5029200"/>
            <a:ext cx="807720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sz="2800" b="1" dirty="0">
                <a:latin typeface="Times New Roman" pitchFamily="18" charset="0"/>
                <a:cs typeface="Arial" charset="0"/>
              </a:rPr>
              <a:t>Physical memory acts as cache for virtual memory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Cache/Virtual Memory Analogues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875326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6918" name="Rectangle 6"/>
          <p:cNvSpPr>
            <a:spLocks noGrp="1" noChangeArrowheads="1"/>
          </p:cNvSpPr>
          <p:nvPr>
            <p:ph sz="half" idx="4294967295"/>
            <p:custDataLst>
              <p:tags r:id="rId1"/>
            </p:custDataLst>
          </p:nvPr>
        </p:nvSpPr>
        <p:spPr>
          <a:xfrm>
            <a:off x="853440" y="1219200"/>
            <a:ext cx="8229600" cy="4525963"/>
          </a:xfrm>
          <a:noFill/>
          <a:ln/>
        </p:spPr>
        <p:txBody>
          <a:bodyPr/>
          <a:lstStyle/>
          <a:p>
            <a:r>
              <a:rPr lang="en-US" b="1" dirty="0"/>
              <a:t>Page size:</a:t>
            </a:r>
            <a:r>
              <a:rPr lang="en-US" dirty="0"/>
              <a:t> amount of memory transferred from hard disk to DRAM at once</a:t>
            </a:r>
          </a:p>
          <a:p>
            <a:r>
              <a:rPr lang="en-US" b="1" dirty="0"/>
              <a:t>Address translation:</a:t>
            </a:r>
            <a:r>
              <a:rPr lang="en-US" dirty="0"/>
              <a:t> determining </a:t>
            </a:r>
            <a:r>
              <a:rPr lang="en-US" dirty="0" smtClean="0"/>
              <a:t>physical </a:t>
            </a:r>
            <a:r>
              <a:rPr lang="en-US" dirty="0"/>
              <a:t>address from </a:t>
            </a:r>
            <a:r>
              <a:rPr lang="en-US" dirty="0" smtClean="0"/>
              <a:t>virtual </a:t>
            </a:r>
            <a:r>
              <a:rPr lang="en-US" dirty="0"/>
              <a:t>address</a:t>
            </a:r>
          </a:p>
          <a:p>
            <a:r>
              <a:rPr lang="en-US" b="1" dirty="0"/>
              <a:t>Page table:</a:t>
            </a:r>
            <a:r>
              <a:rPr lang="en-US" dirty="0"/>
              <a:t> lookup table used to translate virtual addresses to physical addresses</a:t>
            </a:r>
          </a:p>
        </p:txBody>
      </p:sp>
      <p:sp>
        <p:nvSpPr>
          <p:cNvPr id="1446914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446916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46917" name="Rectangle 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Virtual Memory Definitions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04836169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1863" name="Picture 7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410200" y="1828800"/>
            <a:ext cx="2801937" cy="441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401859" name="Rectangle 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01860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01861" name="Rectangle 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838200" y="1219200"/>
            <a:ext cx="7924800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Times New Roman" pitchFamily="18" charset="0"/>
                <a:cs typeface="Arial" charset="0"/>
              </a:rPr>
              <a:t>Make memory system appear as fast as processor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Times New Roman" pitchFamily="18" charset="0"/>
                <a:cs typeface="Arial" charset="0"/>
              </a:rPr>
              <a:t>Use </a:t>
            </a:r>
            <a:r>
              <a:rPr lang="en-US" sz="3200" dirty="0" smtClean="0">
                <a:latin typeface="Times New Roman" pitchFamily="18" charset="0"/>
                <a:cs typeface="Arial" charset="0"/>
              </a:rPr>
              <a:t>hierarchy </a:t>
            </a:r>
            <a:r>
              <a:rPr lang="en-US" sz="3200" dirty="0">
                <a:latin typeface="Times New Roman" pitchFamily="18" charset="0"/>
                <a:cs typeface="Arial" charset="0"/>
              </a:rPr>
              <a:t>of memories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Times New Roman" pitchFamily="18" charset="0"/>
                <a:cs typeface="Arial" charset="0"/>
              </a:rPr>
              <a:t>Ideal memory: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2600" dirty="0">
                <a:latin typeface="Times New Roman" pitchFamily="18" charset="0"/>
                <a:cs typeface="Arial" charset="0"/>
              </a:rPr>
              <a:t>Fast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2600" dirty="0">
                <a:latin typeface="Times New Roman" pitchFamily="18" charset="0"/>
                <a:cs typeface="Arial" charset="0"/>
              </a:rPr>
              <a:t>Cheap (inexpensive)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2600" dirty="0">
                <a:latin typeface="Times New Roman" pitchFamily="18" charset="0"/>
                <a:cs typeface="Arial" charset="0"/>
              </a:rPr>
              <a:t>Large (capacity)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endParaRPr lang="en-US" sz="3200" dirty="0">
              <a:latin typeface="Times New Roman" pitchFamily="18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3200" b="1" dirty="0" smtClean="0">
                <a:solidFill>
                  <a:schemeClr val="accent2"/>
                </a:solidFill>
                <a:latin typeface="Times New Roman" pitchFamily="18" charset="0"/>
                <a:cs typeface="Arial" charset="0"/>
              </a:rPr>
              <a:t> But </a:t>
            </a:r>
            <a:r>
              <a:rPr lang="en-US" sz="3200" b="1" dirty="0">
                <a:solidFill>
                  <a:schemeClr val="accent2"/>
                </a:solidFill>
                <a:latin typeface="Times New Roman" pitchFamily="18" charset="0"/>
                <a:cs typeface="Arial" charset="0"/>
              </a:rPr>
              <a:t>can only choose two!</a:t>
            </a:r>
            <a:endParaRPr lang="en-US" sz="3200" dirty="0">
              <a:latin typeface="Times New Roman" pitchFamily="18" charset="0"/>
              <a:cs typeface="Arial" charset="0"/>
            </a:endParaRP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endParaRPr lang="en-US" sz="3200" dirty="0">
              <a:latin typeface="Times New Roman" pitchFamily="18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endParaRPr lang="en-US" sz="3200" dirty="0">
              <a:latin typeface="Times New Roman" pitchFamily="18" charset="0"/>
              <a:cs typeface="Arial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Memory System Challenge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66434400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7942" name="Picture 6" descr="Fig8_20"/>
          <p:cNvPicPr>
            <a:picLocks noGrp="1" noChangeAspect="1" noChangeArrowheads="1"/>
          </p:cNvPicPr>
          <p:nvPr>
            <p:ph idx="4294967295"/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>
          <a:xfrm>
            <a:off x="1143000" y="1388337"/>
            <a:ext cx="7772400" cy="3395663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447938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447940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47941" name="Rectangle 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47943" name="Rectangle 7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143000" y="4953000"/>
            <a:ext cx="777240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sz="2400" b="1" dirty="0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Most accesses hit in physical memory</a:t>
            </a:r>
          </a:p>
          <a:p>
            <a:pPr marL="342900" indent="-342900">
              <a:spcBef>
                <a:spcPct val="20000"/>
              </a:spcBef>
            </a:pPr>
            <a:r>
              <a:rPr lang="en-US" sz="2400" b="1" dirty="0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But programs have the large capacity of virtual memory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Virtual &amp; Physical Addresses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32609425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9989" name="Picture 5" descr="Fig8_22"/>
          <p:cNvPicPr>
            <a:picLocks noGrp="1" noChangeAspect="1" noChangeArrowheads="1"/>
          </p:cNvPicPr>
          <p:nvPr>
            <p:ph idx="4294967295"/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>
          <a:xfrm>
            <a:off x="1828800" y="1600200"/>
            <a:ext cx="5178425" cy="3663950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449987" name="Rectangle 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49988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Address Translation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50551025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1014" name="Rectangle 6"/>
          <p:cNvSpPr>
            <a:spLocks noGrp="1" noChangeArrowheads="1"/>
          </p:cNvSpPr>
          <p:nvPr>
            <p:ph idx="4294967295"/>
            <p:custDataLst>
              <p:tags r:id="rId1"/>
            </p:custDataLst>
          </p:nvPr>
        </p:nvSpPr>
        <p:spPr>
          <a:xfrm>
            <a:off x="873034" y="1295400"/>
            <a:ext cx="7772400" cy="4724400"/>
          </a:xfrm>
        </p:spPr>
        <p:txBody>
          <a:bodyPr/>
          <a:lstStyle/>
          <a:p>
            <a:r>
              <a:rPr lang="en-US" b="1" dirty="0">
                <a:solidFill>
                  <a:schemeClr val="accent2"/>
                </a:solidFill>
              </a:rPr>
              <a:t>System:</a:t>
            </a:r>
          </a:p>
          <a:p>
            <a:pPr lvl="1"/>
            <a:r>
              <a:rPr lang="en-US" dirty="0"/>
              <a:t>Virtual memory size: 2 GB = 2</a:t>
            </a:r>
            <a:r>
              <a:rPr lang="en-US" baseline="30000" dirty="0"/>
              <a:t>31</a:t>
            </a:r>
            <a:r>
              <a:rPr lang="en-US" dirty="0"/>
              <a:t> bytes</a:t>
            </a:r>
          </a:p>
          <a:p>
            <a:pPr lvl="1"/>
            <a:r>
              <a:rPr lang="en-US" dirty="0"/>
              <a:t>Physical memory size: 128 MB = 2</a:t>
            </a:r>
            <a:r>
              <a:rPr lang="en-US" baseline="30000" dirty="0"/>
              <a:t>27</a:t>
            </a:r>
            <a:r>
              <a:rPr lang="en-US" dirty="0"/>
              <a:t> bytes</a:t>
            </a:r>
          </a:p>
          <a:p>
            <a:pPr lvl="1"/>
            <a:r>
              <a:rPr lang="en-US" dirty="0"/>
              <a:t>Page size: 4 KB = 2</a:t>
            </a:r>
            <a:r>
              <a:rPr lang="en-US" baseline="30000" dirty="0"/>
              <a:t>12</a:t>
            </a:r>
            <a:r>
              <a:rPr lang="en-US" dirty="0"/>
              <a:t> bytes</a:t>
            </a:r>
          </a:p>
        </p:txBody>
      </p:sp>
      <p:sp>
        <p:nvSpPr>
          <p:cNvPr id="1451010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451012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51013" name="Rectangle 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Virtual Memory Example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06483747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1062" name="Rectangle 6"/>
          <p:cNvSpPr>
            <a:spLocks noGrp="1" noChangeArrowheads="1"/>
          </p:cNvSpPr>
          <p:nvPr>
            <p:ph idx="4294967295"/>
            <p:custDataLst>
              <p:tags r:id="rId1"/>
            </p:custDataLst>
          </p:nvPr>
        </p:nvSpPr>
        <p:spPr>
          <a:xfrm>
            <a:off x="914400" y="1219200"/>
            <a:ext cx="7772400" cy="4724400"/>
          </a:xfrm>
        </p:spPr>
        <p:txBody>
          <a:bodyPr>
            <a:noAutofit/>
          </a:bodyPr>
          <a:lstStyle/>
          <a:p>
            <a:r>
              <a:rPr lang="en-US" sz="3000" b="1" dirty="0">
                <a:solidFill>
                  <a:schemeClr val="accent1"/>
                </a:solidFill>
              </a:rPr>
              <a:t>System:</a:t>
            </a:r>
          </a:p>
          <a:p>
            <a:pPr lvl="1"/>
            <a:r>
              <a:rPr lang="en-US" sz="2400" dirty="0"/>
              <a:t>Virtual memory size: 2 GB = 2</a:t>
            </a:r>
            <a:r>
              <a:rPr lang="en-US" sz="2400" b="1" baseline="30000" dirty="0">
                <a:solidFill>
                  <a:schemeClr val="accent1"/>
                </a:solidFill>
              </a:rPr>
              <a:t>31</a:t>
            </a:r>
            <a:r>
              <a:rPr lang="en-US" sz="2400" dirty="0"/>
              <a:t> bytes</a:t>
            </a:r>
          </a:p>
          <a:p>
            <a:pPr lvl="1"/>
            <a:r>
              <a:rPr lang="en-US" sz="2400" dirty="0"/>
              <a:t>Physical memory size: 128 MB = 2</a:t>
            </a:r>
            <a:r>
              <a:rPr lang="en-US" sz="2400" b="1" baseline="30000" dirty="0">
                <a:solidFill>
                  <a:schemeClr val="accent1"/>
                </a:solidFill>
              </a:rPr>
              <a:t>27</a:t>
            </a:r>
            <a:r>
              <a:rPr lang="en-US" sz="2400" dirty="0"/>
              <a:t> bytes</a:t>
            </a:r>
          </a:p>
          <a:p>
            <a:pPr lvl="1"/>
            <a:r>
              <a:rPr lang="en-US" sz="2400" dirty="0"/>
              <a:t>Page size: 4 KB = 2</a:t>
            </a:r>
            <a:r>
              <a:rPr lang="en-US" sz="2400" b="1" baseline="30000" dirty="0">
                <a:solidFill>
                  <a:schemeClr val="accent1"/>
                </a:solidFill>
              </a:rPr>
              <a:t>12</a:t>
            </a:r>
            <a:r>
              <a:rPr lang="en-US" sz="2400" dirty="0">
                <a:solidFill>
                  <a:schemeClr val="accent1"/>
                </a:solidFill>
              </a:rPr>
              <a:t> </a:t>
            </a:r>
            <a:r>
              <a:rPr lang="en-US" sz="2400" dirty="0"/>
              <a:t>bytes</a:t>
            </a:r>
          </a:p>
          <a:p>
            <a:r>
              <a:rPr lang="en-US" sz="3000" b="1" dirty="0">
                <a:solidFill>
                  <a:schemeClr val="accent1"/>
                </a:solidFill>
              </a:rPr>
              <a:t>Organization:</a:t>
            </a:r>
          </a:p>
          <a:p>
            <a:pPr lvl="1"/>
            <a:r>
              <a:rPr lang="en-US" sz="2400" dirty="0"/>
              <a:t>Virtual address: </a:t>
            </a:r>
            <a:r>
              <a:rPr lang="en-US" sz="2400" b="1" dirty="0">
                <a:solidFill>
                  <a:schemeClr val="accent1"/>
                </a:solidFill>
              </a:rPr>
              <a:t>31</a:t>
            </a:r>
            <a:r>
              <a:rPr lang="en-US" sz="2400" dirty="0">
                <a:solidFill>
                  <a:schemeClr val="accent1"/>
                </a:solidFill>
              </a:rPr>
              <a:t> </a:t>
            </a:r>
            <a:r>
              <a:rPr lang="en-US" sz="2400" dirty="0"/>
              <a:t>bits</a:t>
            </a:r>
          </a:p>
          <a:p>
            <a:pPr lvl="1"/>
            <a:r>
              <a:rPr lang="en-US" sz="2400" dirty="0"/>
              <a:t>Physical address: </a:t>
            </a:r>
            <a:r>
              <a:rPr lang="en-US" sz="2400" b="1" dirty="0">
                <a:solidFill>
                  <a:schemeClr val="accent1"/>
                </a:solidFill>
              </a:rPr>
              <a:t>27</a:t>
            </a:r>
            <a:r>
              <a:rPr lang="en-US" sz="2400" dirty="0"/>
              <a:t> bits</a:t>
            </a:r>
          </a:p>
          <a:p>
            <a:pPr lvl="1"/>
            <a:r>
              <a:rPr lang="en-US" sz="2400" dirty="0"/>
              <a:t>Page offset: </a:t>
            </a:r>
            <a:r>
              <a:rPr lang="en-US" sz="2400" b="1" dirty="0">
                <a:solidFill>
                  <a:schemeClr val="accent1"/>
                </a:solidFill>
              </a:rPr>
              <a:t>12</a:t>
            </a:r>
            <a:r>
              <a:rPr lang="en-US" sz="2400" dirty="0"/>
              <a:t> bits</a:t>
            </a:r>
          </a:p>
          <a:p>
            <a:pPr lvl="1"/>
            <a:r>
              <a:rPr lang="en-US" sz="2400" dirty="0"/>
              <a:t># Virtual pages = 2</a:t>
            </a:r>
            <a:r>
              <a:rPr lang="en-US" sz="2400" baseline="30000" dirty="0"/>
              <a:t>31</a:t>
            </a:r>
            <a:r>
              <a:rPr lang="en-US" sz="2400" dirty="0"/>
              <a:t>/2</a:t>
            </a:r>
            <a:r>
              <a:rPr lang="en-US" sz="2400" baseline="30000" dirty="0"/>
              <a:t>12</a:t>
            </a:r>
            <a:r>
              <a:rPr lang="en-US" sz="2400" dirty="0"/>
              <a:t> = </a:t>
            </a:r>
            <a:r>
              <a:rPr lang="en-US" sz="2400" b="1" dirty="0"/>
              <a:t>2</a:t>
            </a:r>
            <a:r>
              <a:rPr lang="en-US" sz="2400" b="1" baseline="30000" dirty="0"/>
              <a:t>19</a:t>
            </a:r>
            <a:r>
              <a:rPr lang="en-US" sz="2400" dirty="0"/>
              <a:t>  (VPN = 19 bits)</a:t>
            </a:r>
          </a:p>
          <a:p>
            <a:pPr lvl="1"/>
            <a:r>
              <a:rPr lang="en-US" sz="2400" dirty="0"/>
              <a:t># Physical pages = 2</a:t>
            </a:r>
            <a:r>
              <a:rPr lang="en-US" sz="2400" baseline="30000" dirty="0"/>
              <a:t>27</a:t>
            </a:r>
            <a:r>
              <a:rPr lang="en-US" sz="2400" dirty="0"/>
              <a:t>/2</a:t>
            </a:r>
            <a:r>
              <a:rPr lang="en-US" sz="2400" baseline="30000" dirty="0"/>
              <a:t>12</a:t>
            </a:r>
            <a:r>
              <a:rPr lang="en-US" sz="2400" dirty="0"/>
              <a:t> = </a:t>
            </a:r>
            <a:r>
              <a:rPr lang="en-US" sz="2400" b="1" dirty="0"/>
              <a:t>2</a:t>
            </a:r>
            <a:r>
              <a:rPr lang="en-US" sz="2400" b="1" baseline="30000" dirty="0"/>
              <a:t>15</a:t>
            </a:r>
            <a:r>
              <a:rPr lang="en-US" sz="2400" dirty="0"/>
              <a:t> (PPN = 15 bits)</a:t>
            </a:r>
          </a:p>
        </p:txBody>
      </p:sp>
      <p:sp>
        <p:nvSpPr>
          <p:cNvPr id="1581060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581061" name="Rectangle 5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Virtual Memory Example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00011532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2038" name="Picture 6" descr="Fig8_21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062038" y="1143000"/>
            <a:ext cx="7777162" cy="502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452039" name="Rectangle 7"/>
          <p:cNvSpPr>
            <a:spLocks noGrp="1" noChangeArrowheads="1"/>
          </p:cNvSpPr>
          <p:nvPr>
            <p:ph idx="4294967295"/>
            <p:custDataLst>
              <p:tags r:id="rId2"/>
            </p:custDataLst>
          </p:nvPr>
        </p:nvSpPr>
        <p:spPr>
          <a:xfrm>
            <a:off x="822960" y="1416640"/>
            <a:ext cx="4267200" cy="1219200"/>
          </a:xfrm>
          <a:noFill/>
          <a:ln/>
        </p:spPr>
        <p:txBody>
          <a:bodyPr/>
          <a:lstStyle/>
          <a:p>
            <a:r>
              <a:rPr lang="en-US" sz="2400" b="1" dirty="0">
                <a:solidFill>
                  <a:schemeClr val="accent1"/>
                </a:solidFill>
              </a:rPr>
              <a:t>19-bit virtual page numbers</a:t>
            </a:r>
          </a:p>
          <a:p>
            <a:r>
              <a:rPr lang="en-US" sz="2400" b="1" dirty="0">
                <a:solidFill>
                  <a:schemeClr val="accent1"/>
                </a:solidFill>
              </a:rPr>
              <a:t>15-bit physical page numbers</a:t>
            </a:r>
          </a:p>
        </p:txBody>
      </p:sp>
      <p:sp>
        <p:nvSpPr>
          <p:cNvPr id="1452034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452036" name="Rectangle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52037" name="Rectangle 5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Virtual Memory Example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63408121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3058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453060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53061" name="Rectangle 5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pic>
        <p:nvPicPr>
          <p:cNvPr id="1453062" name="Picture 6" descr="Fig8_21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066800"/>
            <a:ext cx="7777162" cy="502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Virtual Memory Example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453063" name="Rectangle 7"/>
          <p:cNvSpPr>
            <a:spLocks noGrp="1" noChangeArrowheads="1"/>
          </p:cNvSpPr>
          <p:nvPr>
            <p:ph idx="4294967295"/>
            <p:custDataLst>
              <p:tags r:id="rId5"/>
            </p:custDataLst>
          </p:nvPr>
        </p:nvSpPr>
        <p:spPr>
          <a:xfrm>
            <a:off x="533400" y="1524000"/>
            <a:ext cx="4267200" cy="1219200"/>
          </a:xfrm>
          <a:noFill/>
          <a:ln/>
        </p:spPr>
        <p:txBody>
          <a:bodyPr/>
          <a:lstStyle/>
          <a:p>
            <a:pPr>
              <a:buFontTx/>
              <a:buNone/>
            </a:pPr>
            <a:r>
              <a:rPr lang="en-US" sz="2400" b="1" dirty="0"/>
              <a:t>	</a:t>
            </a:r>
            <a:r>
              <a:rPr lang="en-US" sz="2400" dirty="0"/>
              <a:t>What is the physical address of virtual address </a:t>
            </a:r>
            <a:r>
              <a:rPr lang="en-US" sz="2400" b="1" dirty="0">
                <a:solidFill>
                  <a:schemeClr val="accent1"/>
                </a:solidFill>
              </a:rPr>
              <a:t>0x247C</a:t>
            </a:r>
            <a:r>
              <a:rPr lang="en-US" sz="24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xmlns="" val="38242594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082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454084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54085" name="Rectangle 5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pic>
        <p:nvPicPr>
          <p:cNvPr id="1454086" name="Picture 6" descr="Fig8_21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90600" y="1371600"/>
            <a:ext cx="7777162" cy="502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Virtual Memory Example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454087" name="Rectangle 7"/>
          <p:cNvSpPr>
            <a:spLocks noGrp="1" noChangeArrowheads="1"/>
          </p:cNvSpPr>
          <p:nvPr>
            <p:ph idx="4294967295"/>
            <p:custDataLst>
              <p:tags r:id="rId5"/>
            </p:custDataLst>
          </p:nvPr>
        </p:nvSpPr>
        <p:spPr>
          <a:xfrm>
            <a:off x="457200" y="1175657"/>
            <a:ext cx="4267200" cy="2819400"/>
          </a:xfrm>
          <a:noFill/>
          <a:ln/>
        </p:spPr>
        <p:txBody>
          <a:bodyPr/>
          <a:lstStyle/>
          <a:p>
            <a:pPr>
              <a:buFontTx/>
              <a:buNone/>
            </a:pPr>
            <a:r>
              <a:rPr lang="en-US" sz="1800" dirty="0"/>
              <a:t>	</a:t>
            </a:r>
            <a:r>
              <a:rPr lang="en-US" sz="2400" dirty="0"/>
              <a:t>What is the physical address of virtual address</a:t>
            </a:r>
            <a:r>
              <a:rPr lang="en-US" sz="2400" b="1" dirty="0"/>
              <a:t> 0x247C?</a:t>
            </a:r>
          </a:p>
          <a:p>
            <a:pPr lvl="1"/>
            <a:r>
              <a:rPr lang="en-US" sz="1600" dirty="0"/>
              <a:t>VPN =</a:t>
            </a:r>
            <a:r>
              <a:rPr lang="en-US" sz="1600" b="1" dirty="0"/>
              <a:t> 0x2</a:t>
            </a:r>
          </a:p>
          <a:p>
            <a:pPr lvl="1"/>
            <a:r>
              <a:rPr lang="en-US" sz="1600" dirty="0"/>
              <a:t>VPN 0x2 maps to PPN</a:t>
            </a:r>
            <a:r>
              <a:rPr lang="en-US" sz="1600" dirty="0">
                <a:solidFill>
                  <a:schemeClr val="accent2"/>
                </a:solidFill>
              </a:rPr>
              <a:t> </a:t>
            </a:r>
            <a:r>
              <a:rPr lang="en-US" sz="1600" b="1" dirty="0">
                <a:solidFill>
                  <a:srgbClr val="C00000"/>
                </a:solidFill>
              </a:rPr>
              <a:t>0x7FFF</a:t>
            </a:r>
          </a:p>
          <a:p>
            <a:pPr lvl="1"/>
            <a:r>
              <a:rPr lang="en-US" sz="1600" dirty="0" smtClean="0"/>
              <a:t>12-bit page offset: </a:t>
            </a:r>
            <a:r>
              <a:rPr lang="en-US" sz="1600" b="1" dirty="0" smtClean="0"/>
              <a:t>0x47C</a:t>
            </a:r>
            <a:endParaRPr lang="en-US" sz="1600" dirty="0"/>
          </a:p>
          <a:p>
            <a:pPr lvl="1"/>
            <a:r>
              <a:rPr lang="en-US" sz="1600" dirty="0"/>
              <a:t>Physical address = </a:t>
            </a:r>
            <a:r>
              <a:rPr lang="en-US" sz="1600" b="1" dirty="0">
                <a:solidFill>
                  <a:srgbClr val="C00000"/>
                </a:solidFill>
              </a:rPr>
              <a:t>0x7FFF</a:t>
            </a:r>
            <a:r>
              <a:rPr lang="en-US" sz="1600" b="1" dirty="0"/>
              <a:t>47C</a:t>
            </a:r>
          </a:p>
        </p:txBody>
      </p:sp>
    </p:spTree>
    <p:extLst>
      <p:ext uri="{BB962C8B-B14F-4D97-AF65-F5344CB8AC3E}">
        <p14:creationId xmlns:p14="http://schemas.microsoft.com/office/powerpoint/2010/main" xmlns="" val="85095489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5109" name="Rectangle 5"/>
          <p:cNvSpPr>
            <a:spLocks noGrp="1" noChangeArrowheads="1"/>
          </p:cNvSpPr>
          <p:nvPr>
            <p:ph idx="4294967295"/>
            <p:custDataLst>
              <p:tags r:id="rId1"/>
            </p:custDataLst>
          </p:nvPr>
        </p:nvSpPr>
        <p:spPr>
          <a:xfrm>
            <a:off x="901337" y="1219200"/>
            <a:ext cx="8229600" cy="4525963"/>
          </a:xfrm>
        </p:spPr>
        <p:txBody>
          <a:bodyPr/>
          <a:lstStyle/>
          <a:p>
            <a:r>
              <a:rPr lang="en-US" b="1" dirty="0"/>
              <a:t>Page table</a:t>
            </a:r>
          </a:p>
          <a:p>
            <a:pPr lvl="1"/>
            <a:r>
              <a:rPr lang="en-US" dirty="0"/>
              <a:t>E</a:t>
            </a:r>
            <a:r>
              <a:rPr lang="en-US" dirty="0" smtClean="0"/>
              <a:t>ntry </a:t>
            </a:r>
            <a:r>
              <a:rPr lang="en-US" dirty="0"/>
              <a:t>for each virtual page</a:t>
            </a:r>
          </a:p>
          <a:p>
            <a:pPr lvl="1"/>
            <a:r>
              <a:rPr lang="en-US" dirty="0" smtClean="0"/>
              <a:t>Entry fields:</a:t>
            </a:r>
            <a:endParaRPr lang="en-US" dirty="0"/>
          </a:p>
          <a:p>
            <a:pPr lvl="2"/>
            <a:r>
              <a:rPr lang="en-US" b="1" dirty="0">
                <a:solidFill>
                  <a:schemeClr val="accent1"/>
                </a:solidFill>
              </a:rPr>
              <a:t>Valid bit:</a:t>
            </a:r>
            <a:r>
              <a:rPr lang="en-US" dirty="0"/>
              <a:t> </a:t>
            </a:r>
            <a:r>
              <a:rPr lang="en-US" dirty="0" smtClean="0"/>
              <a:t>1 if page in physical memory</a:t>
            </a:r>
            <a:endParaRPr lang="en-US" dirty="0"/>
          </a:p>
          <a:p>
            <a:pPr lvl="2"/>
            <a:r>
              <a:rPr lang="en-US" b="1" dirty="0">
                <a:solidFill>
                  <a:schemeClr val="accent1"/>
                </a:solidFill>
              </a:rPr>
              <a:t>Physical page number:</a:t>
            </a:r>
            <a:r>
              <a:rPr lang="en-US" dirty="0"/>
              <a:t> where the page is located</a:t>
            </a:r>
          </a:p>
        </p:txBody>
      </p:sp>
      <p:sp>
        <p:nvSpPr>
          <p:cNvPr id="1455107" name="Rectangle 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55108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How to perform translation?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2700274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56134" name="Object 6"/>
          <p:cNvGraphicFramePr>
            <a:graphicFrameLocks noGrp="1" noChangeAspect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xmlns="" val="2885236804"/>
              </p:ext>
            </p:extLst>
          </p:nvPr>
        </p:nvGraphicFramePr>
        <p:xfrm>
          <a:off x="2600325" y="1066800"/>
          <a:ext cx="4562475" cy="5486400"/>
        </p:xfrm>
        <a:graphic>
          <a:graphicData uri="http://schemas.openxmlformats.org/presentationml/2006/ole">
            <p:oleObj spid="_x0000_s259091" name="VISIO" r:id="rId8" imgW="2680716" imgH="3215640" progId="">
              <p:embed/>
            </p:oleObj>
          </a:graphicData>
        </a:graphic>
      </p:graphicFrame>
      <p:sp>
        <p:nvSpPr>
          <p:cNvPr id="1456130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456132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56133" name="Rectangle 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56135" name="Rectangle 7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108166" y="2895600"/>
            <a:ext cx="236220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sz="2400" dirty="0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	VPN is index into page table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Page Table Example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61221680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59208" name="Object 8"/>
          <p:cNvGraphicFramePr>
            <a:graphicFrameLocks noGrp="1" noChangeAspect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xmlns="" val="1658180799"/>
              </p:ext>
            </p:extLst>
          </p:nvPr>
        </p:nvGraphicFramePr>
        <p:xfrm>
          <a:off x="3810000" y="1143000"/>
          <a:ext cx="4308475" cy="5181600"/>
        </p:xfrm>
        <a:graphic>
          <a:graphicData uri="http://schemas.openxmlformats.org/presentationml/2006/ole">
            <p:oleObj spid="_x0000_s281615" name="VISIO" r:id="rId7" imgW="2678760" imgH="3220560" progId="">
              <p:embed/>
            </p:oleObj>
          </a:graphicData>
        </a:graphic>
      </p:graphicFrame>
      <p:sp>
        <p:nvSpPr>
          <p:cNvPr id="1459203" name="Rectangle 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59204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59205" name="Rectangle 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762000" y="1981200"/>
            <a:ext cx="3810000" cy="3886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sz="2400" dirty="0">
                <a:latin typeface="Times New Roman" pitchFamily="18" charset="0"/>
                <a:cs typeface="Arial" charset="0"/>
              </a:rPr>
              <a:t>	</a:t>
            </a:r>
            <a:r>
              <a:rPr lang="en-US" sz="2900" dirty="0">
                <a:latin typeface="Times New Roman" pitchFamily="18" charset="0"/>
                <a:cs typeface="Arial" charset="0"/>
              </a:rPr>
              <a:t>What is the physical address of virtual address </a:t>
            </a:r>
            <a:r>
              <a:rPr lang="en-US" sz="2900" b="1" dirty="0">
                <a:latin typeface="Times New Roman" pitchFamily="18" charset="0"/>
                <a:cs typeface="Arial" charset="0"/>
              </a:rPr>
              <a:t>0x5F20</a:t>
            </a:r>
            <a:r>
              <a:rPr lang="en-US" sz="2900" dirty="0">
                <a:latin typeface="Times New Roman" pitchFamily="18" charset="0"/>
                <a:cs typeface="Arial" charset="0"/>
              </a:rPr>
              <a:t>?</a:t>
            </a:r>
            <a:r>
              <a:rPr lang="en-US" sz="2900" dirty="0">
                <a:solidFill>
                  <a:schemeClr val="accent2"/>
                </a:solidFill>
                <a:latin typeface="Times New Roman" pitchFamily="18" charset="0"/>
                <a:cs typeface="Arial" charset="0"/>
              </a:rPr>
              <a:t> </a:t>
            </a:r>
            <a:endParaRPr lang="en-US" sz="2400" b="1" dirty="0">
              <a:latin typeface="Times New Roman" pitchFamily="18" charset="0"/>
              <a:cs typeface="Arial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Page Table Example 1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67497066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9874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359876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59877" name="Rectangle 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Memory Hierarchy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3909904491"/>
              </p:ext>
            </p:extLst>
          </p:nvPr>
        </p:nvGraphicFramePr>
        <p:xfrm>
          <a:off x="1066800" y="1676400"/>
          <a:ext cx="7852742" cy="2895600"/>
        </p:xfrm>
        <a:graphic>
          <a:graphicData uri="http://schemas.openxmlformats.org/presentationml/2006/ole">
            <p:oleObj spid="_x0000_s237590" name="VISIO" r:id="rId7" imgW="4752720" imgH="1752120" progId="">
              <p:embed/>
            </p:oleObj>
          </a:graphicData>
        </a:graphic>
      </p:graphicFrame>
    </p:spTree>
    <p:extLst>
      <p:ext uri="{BB962C8B-B14F-4D97-AF65-F5344CB8AC3E}">
        <p14:creationId xmlns:p14="http://schemas.microsoft.com/office/powerpoint/2010/main" xmlns="" val="426922423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59208" name="Object 8"/>
          <p:cNvGraphicFramePr>
            <a:graphicFrameLocks noGrp="1" noChangeAspect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xmlns="" val="2785183256"/>
              </p:ext>
            </p:extLst>
          </p:nvPr>
        </p:nvGraphicFramePr>
        <p:xfrm>
          <a:off x="3810000" y="1143000"/>
          <a:ext cx="4308475" cy="5181600"/>
        </p:xfrm>
        <a:graphic>
          <a:graphicData uri="http://schemas.openxmlformats.org/presentationml/2006/ole">
            <p:oleObj spid="_x0000_s261139" name="VISIO" r:id="rId7" imgW="2680716" imgH="3215640" progId="">
              <p:embed/>
            </p:oleObj>
          </a:graphicData>
        </a:graphic>
      </p:graphicFrame>
      <p:sp>
        <p:nvSpPr>
          <p:cNvPr id="1459203" name="Rectangle 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59204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59205" name="Rectangle 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762000" y="1981200"/>
            <a:ext cx="3810000" cy="3886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sz="2400" dirty="0">
                <a:latin typeface="Times New Roman" pitchFamily="18" charset="0"/>
                <a:cs typeface="Arial" charset="0"/>
              </a:rPr>
              <a:t>	</a:t>
            </a:r>
            <a:r>
              <a:rPr lang="en-US" sz="2900" dirty="0">
                <a:latin typeface="Times New Roman" pitchFamily="18" charset="0"/>
                <a:cs typeface="Arial" charset="0"/>
              </a:rPr>
              <a:t>What is the physical address of virtual address </a:t>
            </a:r>
            <a:r>
              <a:rPr lang="en-US" sz="2900" b="1" dirty="0">
                <a:latin typeface="Times New Roman" pitchFamily="18" charset="0"/>
                <a:cs typeface="Arial" charset="0"/>
              </a:rPr>
              <a:t>0x5F20</a:t>
            </a:r>
            <a:r>
              <a:rPr lang="en-US" sz="2900" dirty="0">
                <a:latin typeface="Times New Roman" pitchFamily="18" charset="0"/>
                <a:cs typeface="Arial" charset="0"/>
              </a:rPr>
              <a:t>?</a:t>
            </a:r>
            <a:r>
              <a:rPr lang="en-US" sz="2900" dirty="0">
                <a:solidFill>
                  <a:schemeClr val="accent2"/>
                </a:solidFill>
                <a:latin typeface="Times New Roman" pitchFamily="18" charset="0"/>
                <a:cs typeface="Arial" charset="0"/>
              </a:rPr>
              <a:t> 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400" dirty="0">
                <a:latin typeface="Times New Roman" pitchFamily="18" charset="0"/>
                <a:cs typeface="Arial" charset="0"/>
              </a:rPr>
              <a:t>VPN = </a:t>
            </a:r>
            <a:r>
              <a:rPr lang="en-US" sz="2400" b="1" dirty="0">
                <a:latin typeface="Times New Roman" pitchFamily="18" charset="0"/>
                <a:cs typeface="Arial" charset="0"/>
              </a:rPr>
              <a:t>5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400" dirty="0">
                <a:latin typeface="Times New Roman" pitchFamily="18" charset="0"/>
                <a:cs typeface="Arial" charset="0"/>
              </a:rPr>
              <a:t>Entry 5 in page table </a:t>
            </a:r>
            <a:r>
              <a:rPr lang="en-US" sz="2400" dirty="0" smtClean="0">
                <a:latin typeface="Times New Roman" pitchFamily="18" charset="0"/>
                <a:cs typeface="Arial" charset="0"/>
              </a:rPr>
              <a:t>VPN </a:t>
            </a:r>
            <a:r>
              <a:rPr lang="en-US" sz="2400" dirty="0">
                <a:latin typeface="Times New Roman" pitchFamily="18" charset="0"/>
                <a:cs typeface="Arial" charset="0"/>
              </a:rPr>
              <a:t>5 </a:t>
            </a:r>
            <a:r>
              <a:rPr lang="en-US" sz="2400" dirty="0" smtClean="0">
                <a:latin typeface="Times New Roman" pitchFamily="18" charset="0"/>
                <a:cs typeface="Arial" charset="0"/>
              </a:rPr>
              <a:t>=&gt; </a:t>
            </a:r>
            <a:r>
              <a:rPr lang="en-US" sz="2400" dirty="0">
                <a:latin typeface="Times New Roman" pitchFamily="18" charset="0"/>
                <a:cs typeface="Arial" charset="0"/>
              </a:rPr>
              <a:t>physical page </a:t>
            </a:r>
            <a:r>
              <a:rPr lang="en-US" sz="2400" b="1" dirty="0">
                <a:solidFill>
                  <a:srgbClr val="C00000"/>
                </a:solidFill>
                <a:latin typeface="Times New Roman" pitchFamily="18" charset="0"/>
                <a:cs typeface="Arial" charset="0"/>
              </a:rPr>
              <a:t>1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400" dirty="0">
                <a:latin typeface="Times New Roman" pitchFamily="18" charset="0"/>
                <a:cs typeface="Arial" charset="0"/>
              </a:rPr>
              <a:t>Physical </a:t>
            </a:r>
            <a:r>
              <a:rPr lang="en-US" sz="2400" dirty="0" smtClean="0">
                <a:latin typeface="Times New Roman" pitchFamily="18" charset="0"/>
                <a:cs typeface="Arial" charset="0"/>
              </a:rPr>
              <a:t>address: </a:t>
            </a:r>
            <a:r>
              <a:rPr lang="en-US" sz="2400" b="1" dirty="0">
                <a:latin typeface="Times New Roman" pitchFamily="18" charset="0"/>
                <a:cs typeface="Arial" charset="0"/>
              </a:rPr>
              <a:t>0x</a:t>
            </a:r>
            <a:r>
              <a:rPr lang="en-US" sz="2400" b="1" dirty="0">
                <a:solidFill>
                  <a:srgbClr val="C00000"/>
                </a:solidFill>
                <a:latin typeface="Times New Roman" pitchFamily="18" charset="0"/>
                <a:cs typeface="Arial" charset="0"/>
              </a:rPr>
              <a:t>1</a:t>
            </a:r>
            <a:r>
              <a:rPr lang="en-US" sz="2400" b="1" dirty="0">
                <a:latin typeface="Times New Roman" pitchFamily="18" charset="0"/>
                <a:cs typeface="Arial" charset="0"/>
              </a:rPr>
              <a:t>F20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Page Table Example 1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82912847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61254" name="Object 6"/>
          <p:cNvGraphicFramePr>
            <a:graphicFrameLocks noGrp="1" noChangeAspect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xmlns="" val="7839874"/>
              </p:ext>
            </p:extLst>
          </p:nvPr>
        </p:nvGraphicFramePr>
        <p:xfrm>
          <a:off x="4191000" y="1020821"/>
          <a:ext cx="4800600" cy="5303779"/>
        </p:xfrm>
        <a:graphic>
          <a:graphicData uri="http://schemas.openxmlformats.org/presentationml/2006/ole">
            <p:oleObj spid="_x0000_s282638" name="VISIO" r:id="rId7" imgW="2650236" imgH="2921508" progId="">
              <p:embed/>
            </p:oleObj>
          </a:graphicData>
        </a:graphic>
      </p:graphicFrame>
      <p:sp>
        <p:nvSpPr>
          <p:cNvPr id="1461251" name="Rectangle 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61252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61253" name="Rectangle 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295400" y="1828800"/>
            <a:ext cx="3810000" cy="3886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sz="2400" dirty="0">
                <a:latin typeface="Times New Roman" pitchFamily="18" charset="0"/>
                <a:cs typeface="Arial" charset="0"/>
              </a:rPr>
              <a:t>	</a:t>
            </a:r>
            <a:r>
              <a:rPr lang="en-US" sz="2900" dirty="0">
                <a:latin typeface="Times New Roman" pitchFamily="18" charset="0"/>
                <a:cs typeface="Arial" charset="0"/>
              </a:rPr>
              <a:t>What is the physical address of virtual address </a:t>
            </a:r>
            <a:r>
              <a:rPr lang="en-US" sz="2900" b="1" dirty="0">
                <a:latin typeface="Times New Roman" pitchFamily="18" charset="0"/>
                <a:cs typeface="Arial" charset="0"/>
              </a:rPr>
              <a:t>0x73E0</a:t>
            </a:r>
            <a:r>
              <a:rPr lang="en-US" sz="2900" dirty="0">
                <a:latin typeface="Times New Roman" pitchFamily="18" charset="0"/>
                <a:cs typeface="Arial" charset="0"/>
              </a:rPr>
              <a:t>?</a:t>
            </a:r>
            <a:r>
              <a:rPr lang="en-US" sz="2900" dirty="0">
                <a:solidFill>
                  <a:schemeClr val="accent2"/>
                </a:solidFill>
                <a:latin typeface="Times New Roman" pitchFamily="18" charset="0"/>
                <a:cs typeface="Arial" charset="0"/>
              </a:rPr>
              <a:t>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Page Table Example 2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07102051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61254" name="Object 6"/>
          <p:cNvGraphicFramePr>
            <a:graphicFrameLocks noGrp="1" noChangeAspect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xmlns="" val="653686302"/>
              </p:ext>
            </p:extLst>
          </p:nvPr>
        </p:nvGraphicFramePr>
        <p:xfrm>
          <a:off x="4191000" y="1020821"/>
          <a:ext cx="4800600" cy="5303779"/>
        </p:xfrm>
        <a:graphic>
          <a:graphicData uri="http://schemas.openxmlformats.org/presentationml/2006/ole">
            <p:oleObj spid="_x0000_s263187" name="VISIO" r:id="rId7" imgW="2650236" imgH="2921508" progId="">
              <p:embed/>
            </p:oleObj>
          </a:graphicData>
        </a:graphic>
      </p:graphicFrame>
      <p:sp>
        <p:nvSpPr>
          <p:cNvPr id="1461251" name="Rectangle 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61252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61253" name="Rectangle 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295400" y="1828800"/>
            <a:ext cx="3810000" cy="3886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sz="2400" dirty="0">
                <a:latin typeface="Times New Roman" pitchFamily="18" charset="0"/>
                <a:cs typeface="Arial" charset="0"/>
              </a:rPr>
              <a:t>	</a:t>
            </a:r>
            <a:r>
              <a:rPr lang="en-US" sz="2900" dirty="0">
                <a:latin typeface="Times New Roman" pitchFamily="18" charset="0"/>
                <a:cs typeface="Arial" charset="0"/>
              </a:rPr>
              <a:t>What is the physical address of virtual address </a:t>
            </a:r>
            <a:r>
              <a:rPr lang="en-US" sz="2900" b="1" dirty="0">
                <a:latin typeface="Times New Roman" pitchFamily="18" charset="0"/>
                <a:cs typeface="Arial" charset="0"/>
              </a:rPr>
              <a:t>0x73E0</a:t>
            </a:r>
            <a:r>
              <a:rPr lang="en-US" sz="2900" dirty="0">
                <a:latin typeface="Times New Roman" pitchFamily="18" charset="0"/>
                <a:cs typeface="Arial" charset="0"/>
              </a:rPr>
              <a:t>?</a:t>
            </a:r>
            <a:r>
              <a:rPr lang="en-US" sz="2900" dirty="0">
                <a:solidFill>
                  <a:schemeClr val="accent2"/>
                </a:solidFill>
                <a:latin typeface="Times New Roman" pitchFamily="18" charset="0"/>
                <a:cs typeface="Arial" charset="0"/>
              </a:rPr>
              <a:t> 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400" dirty="0">
                <a:latin typeface="Times New Roman" pitchFamily="18" charset="0"/>
                <a:cs typeface="Arial" charset="0"/>
              </a:rPr>
              <a:t>VPN = </a:t>
            </a:r>
            <a:r>
              <a:rPr lang="en-US" sz="2400" b="1" dirty="0">
                <a:latin typeface="Times New Roman" pitchFamily="18" charset="0"/>
                <a:cs typeface="Arial" charset="0"/>
              </a:rPr>
              <a:t>7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400" dirty="0">
                <a:latin typeface="Times New Roman" pitchFamily="18" charset="0"/>
                <a:cs typeface="Arial" charset="0"/>
              </a:rPr>
              <a:t>Entry 7 </a:t>
            </a:r>
            <a:r>
              <a:rPr lang="en-US" sz="2400" dirty="0" smtClean="0">
                <a:latin typeface="Times New Roman" pitchFamily="18" charset="0"/>
                <a:cs typeface="Arial" charset="0"/>
              </a:rPr>
              <a:t>is invalid</a:t>
            </a:r>
            <a:endParaRPr lang="en-US" sz="2400" dirty="0">
              <a:latin typeface="Times New Roman" pitchFamily="18" charset="0"/>
              <a:cs typeface="Arial" charset="0"/>
            </a:endParaRP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400" dirty="0" smtClean="0">
                <a:latin typeface="Times New Roman" pitchFamily="18" charset="0"/>
                <a:cs typeface="Arial" charset="0"/>
              </a:rPr>
              <a:t>Virtual </a:t>
            </a:r>
            <a:r>
              <a:rPr lang="en-US" sz="2400" dirty="0">
                <a:latin typeface="Times New Roman" pitchFamily="18" charset="0"/>
                <a:cs typeface="Arial" charset="0"/>
              </a:rPr>
              <a:t>page must be </a:t>
            </a:r>
            <a:r>
              <a:rPr lang="en-US" sz="2400" b="1" i="1" dirty="0" smtClean="0">
                <a:latin typeface="Times New Roman" pitchFamily="18" charset="0"/>
                <a:cs typeface="Arial" charset="0"/>
              </a:rPr>
              <a:t>paged </a:t>
            </a:r>
            <a:r>
              <a:rPr lang="en-US" sz="2400" dirty="0" smtClean="0">
                <a:latin typeface="Times New Roman" pitchFamily="18" charset="0"/>
                <a:cs typeface="Arial" charset="0"/>
              </a:rPr>
              <a:t>into </a:t>
            </a:r>
            <a:r>
              <a:rPr lang="en-US" sz="2400" dirty="0">
                <a:latin typeface="Times New Roman" pitchFamily="18" charset="0"/>
                <a:cs typeface="Arial" charset="0"/>
              </a:rPr>
              <a:t>physical memory from </a:t>
            </a:r>
            <a:r>
              <a:rPr lang="en-US" sz="2400" dirty="0" smtClean="0">
                <a:latin typeface="Times New Roman" pitchFamily="18" charset="0"/>
                <a:cs typeface="Arial" charset="0"/>
              </a:rPr>
              <a:t>disk</a:t>
            </a:r>
            <a:endParaRPr lang="en-US" sz="2400" b="1" dirty="0">
              <a:latin typeface="Times New Roman" pitchFamily="18" charset="0"/>
              <a:cs typeface="Arial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Page Table Example 2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91463292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2278" name="Rectangle 6"/>
          <p:cNvSpPr>
            <a:spLocks noGrp="1" noChangeArrowheads="1"/>
          </p:cNvSpPr>
          <p:nvPr>
            <p:ph idx="4294967295"/>
            <p:custDataLst>
              <p:tags r:id="rId1"/>
            </p:custDataLst>
          </p:nvPr>
        </p:nvSpPr>
        <p:spPr>
          <a:xfrm>
            <a:off x="879566" y="1295400"/>
            <a:ext cx="8229600" cy="4525963"/>
          </a:xfrm>
        </p:spPr>
        <p:txBody>
          <a:bodyPr/>
          <a:lstStyle/>
          <a:p>
            <a:r>
              <a:rPr lang="en-US" b="1" dirty="0" smtClean="0"/>
              <a:t>Page table is large</a:t>
            </a:r>
          </a:p>
          <a:p>
            <a:pPr lvl="1"/>
            <a:r>
              <a:rPr lang="en-US" dirty="0" smtClean="0"/>
              <a:t>usually located in physical memory</a:t>
            </a:r>
          </a:p>
          <a:p>
            <a:r>
              <a:rPr lang="en-US" dirty="0" smtClean="0"/>
              <a:t>Load/store requires 2 main memory accesses:</a:t>
            </a:r>
          </a:p>
          <a:p>
            <a:pPr lvl="1"/>
            <a:r>
              <a:rPr lang="en-US" dirty="0" smtClean="0"/>
              <a:t>one </a:t>
            </a:r>
            <a:r>
              <a:rPr lang="en-US" dirty="0"/>
              <a:t>for translation (page table read)</a:t>
            </a:r>
          </a:p>
          <a:p>
            <a:pPr lvl="1"/>
            <a:r>
              <a:rPr lang="en-US" dirty="0"/>
              <a:t>one to access data (after translation)</a:t>
            </a:r>
          </a:p>
          <a:p>
            <a:r>
              <a:rPr lang="en-US" dirty="0"/>
              <a:t>Cuts memory performance in half</a:t>
            </a:r>
          </a:p>
          <a:p>
            <a:pPr lvl="1"/>
            <a:r>
              <a:rPr lang="en-US" b="1" i="1" dirty="0">
                <a:solidFill>
                  <a:schemeClr val="accent1"/>
                </a:solidFill>
              </a:rPr>
              <a:t>Unless we get clever</a:t>
            </a:r>
            <a:r>
              <a:rPr lang="en-US" b="1" dirty="0">
                <a:solidFill>
                  <a:schemeClr val="accent1"/>
                </a:solidFill>
              </a:rPr>
              <a:t>…</a:t>
            </a:r>
          </a:p>
        </p:txBody>
      </p:sp>
      <p:sp>
        <p:nvSpPr>
          <p:cNvPr id="1462274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462276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62277" name="Rectangle 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Page Table Challenges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23906660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3302" name="Rectangle 6"/>
          <p:cNvSpPr>
            <a:spLocks noGrp="1" noChangeArrowheads="1"/>
          </p:cNvSpPr>
          <p:nvPr>
            <p:ph idx="4294967295"/>
            <p:custDataLst>
              <p:tags r:id="rId1"/>
            </p:custDataLst>
          </p:nvPr>
        </p:nvSpPr>
        <p:spPr>
          <a:xfrm>
            <a:off x="914400" y="1295400"/>
            <a:ext cx="8229600" cy="4525963"/>
          </a:xfrm>
        </p:spPr>
        <p:txBody>
          <a:bodyPr/>
          <a:lstStyle/>
          <a:p>
            <a:r>
              <a:rPr lang="en-US" dirty="0" smtClean="0"/>
              <a:t>Small </a:t>
            </a:r>
            <a:r>
              <a:rPr lang="en-US" dirty="0"/>
              <a:t>cache of most recent translations</a:t>
            </a:r>
          </a:p>
          <a:p>
            <a:r>
              <a:rPr lang="en-US" dirty="0" smtClean="0"/>
              <a:t>Reduces # </a:t>
            </a:r>
            <a:r>
              <a:rPr lang="en-US" dirty="0"/>
              <a:t>of memory accesses </a:t>
            </a:r>
            <a:r>
              <a:rPr lang="en-US" dirty="0" smtClean="0"/>
              <a:t>for </a:t>
            </a:r>
            <a:r>
              <a:rPr lang="en-US" i="1" dirty="0"/>
              <a:t>most</a:t>
            </a:r>
            <a:r>
              <a:rPr lang="en-US" dirty="0"/>
              <a:t> loads/stores from 2</a:t>
            </a:r>
            <a:r>
              <a:rPr lang="en-US" dirty="0" smtClean="0"/>
              <a:t> </a:t>
            </a:r>
            <a:r>
              <a:rPr lang="en-US" dirty="0"/>
              <a:t>to 1</a:t>
            </a:r>
          </a:p>
          <a:p>
            <a:endParaRPr lang="en-US" dirty="0"/>
          </a:p>
        </p:txBody>
      </p:sp>
      <p:sp>
        <p:nvSpPr>
          <p:cNvPr id="1463298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463300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63301" name="Rectangle 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Translation </a:t>
            </a:r>
            <a:r>
              <a:rPr lang="en-US" sz="4400" dirty="0" err="1" smtClean="0">
                <a:solidFill>
                  <a:schemeClr val="bg1"/>
                </a:solidFill>
                <a:latin typeface="+mj-lt"/>
              </a:rPr>
              <a:t>Lookaside</a:t>
            </a:r>
            <a:r>
              <a:rPr lang="en-US" sz="4400" dirty="0" smtClean="0">
                <a:solidFill>
                  <a:schemeClr val="bg1"/>
                </a:solidFill>
                <a:latin typeface="+mj-lt"/>
              </a:rPr>
              <a:t> Buffer (TLB)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8896590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26" name="Rectangle 6"/>
          <p:cNvSpPr>
            <a:spLocks noGrp="1" noChangeArrowheads="1"/>
          </p:cNvSpPr>
          <p:nvPr>
            <p:ph idx="4294967295"/>
            <p:custDataLst>
              <p:tags r:id="rId1"/>
            </p:custDataLst>
          </p:nvPr>
        </p:nvSpPr>
        <p:spPr>
          <a:xfrm>
            <a:off x="914400" y="1295400"/>
            <a:ext cx="8229600" cy="452596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Page table </a:t>
            </a:r>
            <a:r>
              <a:rPr lang="en-US" dirty="0" smtClean="0"/>
              <a:t>accesses: high temporal </a:t>
            </a:r>
            <a:r>
              <a:rPr lang="en-US" dirty="0"/>
              <a:t>locality</a:t>
            </a:r>
          </a:p>
          <a:p>
            <a:pPr lvl="1"/>
            <a:r>
              <a:rPr lang="en-US" dirty="0" smtClean="0"/>
              <a:t>Large </a:t>
            </a:r>
            <a:r>
              <a:rPr lang="en-US" dirty="0"/>
              <a:t>page size, so consecutive loads/stores likely to access same page</a:t>
            </a:r>
          </a:p>
          <a:p>
            <a:r>
              <a:rPr lang="en-US" dirty="0"/>
              <a:t>TLB</a:t>
            </a:r>
          </a:p>
          <a:p>
            <a:pPr lvl="1"/>
            <a:r>
              <a:rPr lang="en-US" dirty="0"/>
              <a:t>Small: accessed in &lt; 1 cycle</a:t>
            </a:r>
          </a:p>
          <a:p>
            <a:pPr lvl="1"/>
            <a:r>
              <a:rPr lang="en-US" dirty="0"/>
              <a:t>Typically 16 - 512 entries</a:t>
            </a:r>
          </a:p>
          <a:p>
            <a:pPr lvl="1"/>
            <a:r>
              <a:rPr lang="en-US" dirty="0"/>
              <a:t>Fully associative</a:t>
            </a:r>
          </a:p>
          <a:p>
            <a:pPr lvl="1"/>
            <a:r>
              <a:rPr lang="en-US" dirty="0"/>
              <a:t>&gt; 99 % hit rates typical</a:t>
            </a:r>
          </a:p>
          <a:p>
            <a:pPr lvl="1"/>
            <a:r>
              <a:rPr lang="en-US" dirty="0"/>
              <a:t>Reduces # of memory accesses for most </a:t>
            </a:r>
            <a:r>
              <a:rPr lang="en-US" dirty="0" smtClean="0"/>
              <a:t>loads/stores </a:t>
            </a:r>
            <a:r>
              <a:rPr lang="en-US" dirty="0"/>
              <a:t>from 2 to 1</a:t>
            </a:r>
          </a:p>
        </p:txBody>
      </p:sp>
      <p:sp>
        <p:nvSpPr>
          <p:cNvPr id="1464322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464324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64325" name="Rectangle 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TLB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19854462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65350" name="Object 6"/>
          <p:cNvGraphicFramePr>
            <a:graphicFrameLocks noGrp="1" noChangeAspect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xmlns="" val="2014359722"/>
              </p:ext>
            </p:extLst>
          </p:nvPr>
        </p:nvGraphicFramePr>
        <p:xfrm>
          <a:off x="990600" y="1295400"/>
          <a:ext cx="7315200" cy="4410075"/>
        </p:xfrm>
        <a:graphic>
          <a:graphicData uri="http://schemas.openxmlformats.org/presentationml/2006/ole">
            <p:oleObj spid="_x0000_s264211" name="VISIO" r:id="rId7" imgW="4015740" imgH="2525268" progId="">
              <p:embed/>
            </p:oleObj>
          </a:graphicData>
        </a:graphic>
      </p:graphicFrame>
      <p:sp>
        <p:nvSpPr>
          <p:cNvPr id="1465346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465348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65349" name="Rectangle 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Example 2-Entry TLB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20030201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6374" name="Rectangle 6"/>
          <p:cNvSpPr>
            <a:spLocks noGrp="1" noChangeArrowheads="1"/>
          </p:cNvSpPr>
          <p:nvPr>
            <p:ph idx="4294967295"/>
            <p:custDataLst>
              <p:tags r:id="rId1"/>
            </p:custDataLst>
          </p:nvPr>
        </p:nvSpPr>
        <p:spPr>
          <a:xfrm>
            <a:off x="914400" y="1295400"/>
            <a:ext cx="8229600" cy="4525963"/>
          </a:xfrm>
          <a:noFill/>
          <a:ln/>
        </p:spPr>
        <p:txBody>
          <a:bodyPr/>
          <a:lstStyle/>
          <a:p>
            <a:r>
              <a:rPr lang="en-US" dirty="0"/>
              <a:t>Multiple </a:t>
            </a:r>
            <a:r>
              <a:rPr lang="en-US" dirty="0" smtClean="0"/>
              <a:t>processes (programs) run </a:t>
            </a:r>
            <a:r>
              <a:rPr lang="en-US" dirty="0"/>
              <a:t>at once</a:t>
            </a:r>
          </a:p>
          <a:p>
            <a:r>
              <a:rPr lang="en-US" dirty="0"/>
              <a:t>Each process has its own page table</a:t>
            </a:r>
          </a:p>
          <a:p>
            <a:r>
              <a:rPr lang="en-US" dirty="0"/>
              <a:t>Each process can use entire virtual address </a:t>
            </a:r>
            <a:r>
              <a:rPr lang="en-US" dirty="0" smtClean="0"/>
              <a:t>space</a:t>
            </a:r>
            <a:endParaRPr lang="en-US" dirty="0"/>
          </a:p>
          <a:p>
            <a:r>
              <a:rPr lang="en-US" dirty="0"/>
              <a:t>A process can only access physical pages mapped in its </a:t>
            </a:r>
            <a:r>
              <a:rPr lang="en-US" dirty="0" smtClean="0"/>
              <a:t>own page table</a:t>
            </a:r>
            <a:endParaRPr lang="en-US" dirty="0"/>
          </a:p>
        </p:txBody>
      </p:sp>
      <p:sp>
        <p:nvSpPr>
          <p:cNvPr id="1466370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466372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66373" name="Rectangle 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Memory Protection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29236950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7398" name="Rectangle 6"/>
          <p:cNvSpPr>
            <a:spLocks noGrp="1" noChangeArrowheads="1"/>
          </p:cNvSpPr>
          <p:nvPr>
            <p:ph idx="4294967295"/>
            <p:custDataLst>
              <p:tags r:id="rId1"/>
            </p:custDataLst>
          </p:nvPr>
        </p:nvSpPr>
        <p:spPr>
          <a:xfrm>
            <a:off x="838200" y="1219200"/>
            <a:ext cx="8229600" cy="4525963"/>
          </a:xfrm>
          <a:noFill/>
          <a:ln/>
        </p:spPr>
        <p:txBody>
          <a:bodyPr/>
          <a:lstStyle/>
          <a:p>
            <a:r>
              <a:rPr lang="en-US" dirty="0"/>
              <a:t>Virtual memory increases </a:t>
            </a:r>
            <a:r>
              <a:rPr lang="en-US" b="1" dirty="0">
                <a:solidFill>
                  <a:schemeClr val="accent1"/>
                </a:solidFill>
              </a:rPr>
              <a:t>capacity</a:t>
            </a:r>
          </a:p>
          <a:p>
            <a:r>
              <a:rPr lang="en-US" dirty="0"/>
              <a:t>A subset of virtual pages </a:t>
            </a:r>
            <a:r>
              <a:rPr lang="en-US" dirty="0" smtClean="0"/>
              <a:t>in </a:t>
            </a:r>
            <a:r>
              <a:rPr lang="en-US" dirty="0"/>
              <a:t>physical memory</a:t>
            </a:r>
          </a:p>
          <a:p>
            <a:r>
              <a:rPr lang="en-US" b="1" dirty="0" smtClean="0">
                <a:solidFill>
                  <a:schemeClr val="accent1"/>
                </a:solidFill>
              </a:rPr>
              <a:t>Page </a:t>
            </a:r>
            <a:r>
              <a:rPr lang="en-US" b="1" dirty="0">
                <a:solidFill>
                  <a:schemeClr val="accent1"/>
                </a:solidFill>
              </a:rPr>
              <a:t>table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/>
              <a:t>maps virtual pages to physical pages </a:t>
            </a:r>
            <a:r>
              <a:rPr lang="en-US" dirty="0" smtClean="0"/>
              <a:t>– address </a:t>
            </a:r>
            <a:r>
              <a:rPr lang="en-US" dirty="0"/>
              <a:t>translation</a:t>
            </a:r>
          </a:p>
          <a:p>
            <a:r>
              <a:rPr lang="en-US" dirty="0"/>
              <a:t>A </a:t>
            </a:r>
            <a:r>
              <a:rPr lang="en-US" b="1" dirty="0">
                <a:solidFill>
                  <a:schemeClr val="accent1"/>
                </a:solidFill>
              </a:rPr>
              <a:t>TLB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/>
              <a:t>speeds up address translation</a:t>
            </a:r>
          </a:p>
          <a:p>
            <a:r>
              <a:rPr lang="en-US" dirty="0" smtClean="0"/>
              <a:t>Different </a:t>
            </a:r>
            <a:r>
              <a:rPr lang="en-US" dirty="0"/>
              <a:t>page tables for different programs provides </a:t>
            </a:r>
            <a:r>
              <a:rPr lang="en-US" b="1" dirty="0">
                <a:solidFill>
                  <a:schemeClr val="accent1"/>
                </a:solidFill>
              </a:rPr>
              <a:t>memory protection</a:t>
            </a:r>
          </a:p>
        </p:txBody>
      </p:sp>
      <p:sp>
        <p:nvSpPr>
          <p:cNvPr id="1467394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467396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67397" name="Rectangle 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Virtual Memory Summary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18741818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8616" name="Rectangle 8"/>
          <p:cNvSpPr>
            <a:spLocks noGrp="1" noChangeArrowheads="1"/>
          </p:cNvSpPr>
          <p:nvPr>
            <p:ph idx="4294967295"/>
            <p:custDataLst>
              <p:tags r:id="rId1"/>
            </p:custDataLst>
          </p:nvPr>
        </p:nvSpPr>
        <p:spPr>
          <a:xfrm>
            <a:off x="838200" y="1219200"/>
            <a:ext cx="7772400" cy="4953000"/>
          </a:xfrm>
          <a:noFill/>
          <a:ln/>
        </p:spPr>
        <p:txBody>
          <a:bodyPr>
            <a:normAutofit/>
          </a:bodyPr>
          <a:lstStyle/>
          <a:p>
            <a:r>
              <a:rPr lang="en-US" dirty="0"/>
              <a:t>Processor accesses I/O </a:t>
            </a:r>
            <a:r>
              <a:rPr lang="en-US" dirty="0" smtClean="0"/>
              <a:t>devices </a:t>
            </a:r>
            <a:r>
              <a:rPr lang="en-US" dirty="0"/>
              <a:t>just like memory</a:t>
            </a:r>
            <a:r>
              <a:rPr lang="en-US" dirty="0" smtClean="0"/>
              <a:t> </a:t>
            </a:r>
            <a:r>
              <a:rPr lang="en-US" dirty="0"/>
              <a:t>(like keyboards, monitors, printers</a:t>
            </a:r>
            <a:r>
              <a:rPr lang="en-US" dirty="0" smtClean="0"/>
              <a:t>)</a:t>
            </a:r>
            <a:endParaRPr lang="en-US" dirty="0"/>
          </a:p>
          <a:p>
            <a:r>
              <a:rPr lang="en-US" dirty="0"/>
              <a:t>Each I/O device assigned one or more address</a:t>
            </a:r>
          </a:p>
          <a:p>
            <a:r>
              <a:rPr lang="en-US" dirty="0"/>
              <a:t>When that address is detected, data </a:t>
            </a:r>
            <a:r>
              <a:rPr lang="en-US" dirty="0" smtClean="0"/>
              <a:t>read/written </a:t>
            </a:r>
            <a:r>
              <a:rPr lang="en-US" dirty="0"/>
              <a:t>to I/O device instead of memory</a:t>
            </a:r>
          </a:p>
          <a:p>
            <a:r>
              <a:rPr lang="en-US" dirty="0"/>
              <a:t>A portion of the address space dedicated to I/O </a:t>
            </a:r>
            <a:r>
              <a:rPr lang="en-US" dirty="0" smtClean="0"/>
              <a:t>devices</a:t>
            </a:r>
            <a:endParaRPr lang="en-US" dirty="0"/>
          </a:p>
        </p:txBody>
      </p:sp>
      <p:sp>
        <p:nvSpPr>
          <p:cNvPr id="1348610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348612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48613" name="Rectangle 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Memory-Mapped I/O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95412911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887" name="Rectangle 7"/>
          <p:cNvSpPr>
            <a:spLocks noGrp="1" noChangeArrowheads="1"/>
          </p:cNvSpPr>
          <p:nvPr>
            <p:ph idx="4294967295"/>
            <p:custDataLst>
              <p:tags r:id="rId1"/>
            </p:custDataLst>
          </p:nvPr>
        </p:nvSpPr>
        <p:spPr>
          <a:xfrm>
            <a:off x="838200" y="990600"/>
            <a:ext cx="8229600" cy="45259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/>
              <a:t>Exploit locality to make memory accesses fast</a:t>
            </a:r>
          </a:p>
          <a:p>
            <a:r>
              <a:rPr lang="en-US" b="1" dirty="0">
                <a:solidFill>
                  <a:schemeClr val="accent1"/>
                </a:solidFill>
              </a:rPr>
              <a:t>Temporal Locality:</a:t>
            </a:r>
            <a:r>
              <a:rPr lang="en-US" dirty="0">
                <a:solidFill>
                  <a:schemeClr val="accent1"/>
                </a:solidFill>
              </a:rPr>
              <a:t> </a:t>
            </a:r>
          </a:p>
          <a:p>
            <a:pPr lvl="1"/>
            <a:r>
              <a:rPr lang="en-US" sz="2600" dirty="0"/>
              <a:t>Locality in </a:t>
            </a:r>
            <a:r>
              <a:rPr lang="en-US" sz="2600" dirty="0" smtClean="0"/>
              <a:t>time</a:t>
            </a:r>
            <a:endParaRPr lang="en-US" sz="2600" dirty="0"/>
          </a:p>
          <a:p>
            <a:pPr lvl="1"/>
            <a:r>
              <a:rPr lang="en-US" sz="2600" dirty="0"/>
              <a:t>If data used recently, likely to use it again soon</a:t>
            </a:r>
          </a:p>
          <a:p>
            <a:pPr lvl="1"/>
            <a:r>
              <a:rPr lang="en-US" sz="2600" b="1" dirty="0"/>
              <a:t>How to exploit:</a:t>
            </a:r>
            <a:r>
              <a:rPr lang="en-US" sz="2600" dirty="0"/>
              <a:t> keep recently accessed data in higher levels of memory hierarchy</a:t>
            </a:r>
          </a:p>
          <a:p>
            <a:r>
              <a:rPr lang="en-US" b="1" dirty="0">
                <a:solidFill>
                  <a:schemeClr val="accent1"/>
                </a:solidFill>
              </a:rPr>
              <a:t>Spatial Locality:</a:t>
            </a:r>
            <a:r>
              <a:rPr lang="en-US" dirty="0">
                <a:solidFill>
                  <a:schemeClr val="accent1"/>
                </a:solidFill>
              </a:rPr>
              <a:t> </a:t>
            </a:r>
          </a:p>
          <a:p>
            <a:pPr lvl="1"/>
            <a:r>
              <a:rPr lang="en-US" sz="2600" dirty="0"/>
              <a:t>Locality in </a:t>
            </a:r>
            <a:r>
              <a:rPr lang="en-US" sz="2600" dirty="0" smtClean="0"/>
              <a:t>space</a:t>
            </a:r>
            <a:endParaRPr lang="en-US" sz="2600" dirty="0"/>
          </a:p>
          <a:p>
            <a:pPr lvl="1"/>
            <a:r>
              <a:rPr lang="en-US" sz="2600" dirty="0"/>
              <a:t>If data used recently, likely to use nearby data soon</a:t>
            </a:r>
          </a:p>
          <a:p>
            <a:pPr lvl="1"/>
            <a:r>
              <a:rPr lang="en-US" sz="2600" b="1" dirty="0"/>
              <a:t>How to exploit:</a:t>
            </a:r>
            <a:r>
              <a:rPr lang="en-US" sz="2600" dirty="0"/>
              <a:t> when access data, bring nearby data into higher levels of memory hierarchy too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Locality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51066122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06" name="Rectangle 6"/>
          <p:cNvSpPr>
            <a:spLocks noGrp="1" noChangeArrowheads="1"/>
          </p:cNvSpPr>
          <p:nvPr>
            <p:ph idx="4294967295"/>
            <p:custDataLst>
              <p:tags r:id="rId1"/>
            </p:custDataLst>
          </p:nvPr>
        </p:nvSpPr>
        <p:spPr>
          <a:xfrm>
            <a:off x="914400" y="1219200"/>
            <a:ext cx="7772400" cy="4953000"/>
          </a:xfrm>
          <a:noFill/>
          <a:ln/>
        </p:spPr>
        <p:txBody>
          <a:bodyPr/>
          <a:lstStyle/>
          <a:p>
            <a:r>
              <a:rPr lang="en-US" b="1" dirty="0">
                <a:solidFill>
                  <a:schemeClr val="accent1"/>
                </a:solidFill>
              </a:rPr>
              <a:t>Address Decoder:</a:t>
            </a:r>
          </a:p>
          <a:p>
            <a:pPr lvl="1"/>
            <a:r>
              <a:rPr lang="en-US" dirty="0"/>
              <a:t>Looks at address to determine which device/memory communicates with the processor</a:t>
            </a:r>
          </a:p>
          <a:p>
            <a:r>
              <a:rPr lang="en-US" b="1" dirty="0">
                <a:solidFill>
                  <a:schemeClr val="accent1"/>
                </a:solidFill>
              </a:rPr>
              <a:t>I/O Registers:</a:t>
            </a:r>
          </a:p>
          <a:p>
            <a:pPr lvl="1"/>
            <a:r>
              <a:rPr lang="en-US" dirty="0"/>
              <a:t>Hold values written to the I/O devices</a:t>
            </a:r>
          </a:p>
          <a:p>
            <a:r>
              <a:rPr lang="en-US" b="1" dirty="0" err="1">
                <a:solidFill>
                  <a:schemeClr val="accent1"/>
                </a:solidFill>
              </a:rPr>
              <a:t>ReadData</a:t>
            </a:r>
            <a:r>
              <a:rPr lang="en-US" b="1" dirty="0">
                <a:solidFill>
                  <a:schemeClr val="accent1"/>
                </a:solidFill>
              </a:rPr>
              <a:t> Multiplexer:</a:t>
            </a:r>
          </a:p>
          <a:p>
            <a:pPr lvl="1"/>
            <a:r>
              <a:rPr lang="en-US" dirty="0"/>
              <a:t>Selects between memory and I/O devices as source of data sent to the processor</a:t>
            </a:r>
          </a:p>
        </p:txBody>
      </p:sp>
      <p:sp>
        <p:nvSpPr>
          <p:cNvPr id="1433602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433604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33605" name="Rectangle 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Memory-Mapped I/O Hardware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87900534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32582" name="Object 6"/>
          <p:cNvGraphicFramePr>
            <a:graphicFrameLocks noGrp="1" noChangeAspect="1"/>
          </p:cNvGraphicFramePr>
          <p:nvPr>
            <p:ph sz="half" idx="4294967295"/>
            <p:extLst>
              <p:ext uri="{D42A27DB-BD31-4B8C-83A1-F6EECF244321}">
                <p14:modId xmlns:p14="http://schemas.microsoft.com/office/powerpoint/2010/main" xmlns="" val="19861670"/>
              </p:ext>
            </p:extLst>
          </p:nvPr>
        </p:nvGraphicFramePr>
        <p:xfrm>
          <a:off x="1143000" y="1414463"/>
          <a:ext cx="7432675" cy="2740025"/>
        </p:xfrm>
        <a:graphic>
          <a:graphicData uri="http://schemas.openxmlformats.org/presentationml/2006/ole">
            <p:oleObj spid="_x0000_s265235" name="VISIO" r:id="rId7" imgW="2372868" imgH="912876" progId="">
              <p:embed/>
            </p:oleObj>
          </a:graphicData>
        </a:graphic>
      </p:graphicFrame>
      <p:sp>
        <p:nvSpPr>
          <p:cNvPr id="1432578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432580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32581" name="Rectangle 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The Memory Interface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12309393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49638" name="Object 6"/>
          <p:cNvGraphicFramePr>
            <a:graphicFrameLocks noGrp="1" noChangeAspect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xmlns="" val="2003808293"/>
              </p:ext>
            </p:extLst>
          </p:nvPr>
        </p:nvGraphicFramePr>
        <p:xfrm>
          <a:off x="1371600" y="1066800"/>
          <a:ext cx="6705600" cy="4845050"/>
        </p:xfrm>
        <a:graphic>
          <a:graphicData uri="http://schemas.openxmlformats.org/presentationml/2006/ole">
            <p:oleObj spid="_x0000_s266259" name="VISIO" r:id="rId7" imgW="3075432" imgH="2215896" progId="">
              <p:embed/>
            </p:oleObj>
          </a:graphicData>
        </a:graphic>
      </p:graphicFrame>
      <p:sp>
        <p:nvSpPr>
          <p:cNvPr id="1349634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349636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49637" name="Rectangle 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Memory-Mapped I/O Hardware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94366333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0662" name="Rectangle 6"/>
          <p:cNvSpPr>
            <a:spLocks noGrp="1" noChangeArrowheads="1"/>
          </p:cNvSpPr>
          <p:nvPr>
            <p:ph idx="4294967295"/>
            <p:custDataLst>
              <p:tags r:id="rId1"/>
            </p:custDataLst>
          </p:nvPr>
        </p:nvSpPr>
        <p:spPr>
          <a:xfrm>
            <a:off x="820783" y="1219200"/>
            <a:ext cx="8229600" cy="4525963"/>
          </a:xfrm>
          <a:noFill/>
          <a:ln/>
        </p:spPr>
        <p:txBody>
          <a:bodyPr/>
          <a:lstStyle/>
          <a:p>
            <a:r>
              <a:rPr lang="en-US" dirty="0"/>
              <a:t>Suppose I/O Device 1 is assigned the address 0xFFFFFFF4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Write the value 42 to I/O Device 1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Read </a:t>
            </a:r>
            <a:r>
              <a:rPr lang="en-US" b="1" dirty="0" smtClean="0">
                <a:solidFill>
                  <a:schemeClr val="accent1"/>
                </a:solidFill>
              </a:rPr>
              <a:t>value </a:t>
            </a:r>
            <a:r>
              <a:rPr lang="en-US" b="1" dirty="0">
                <a:solidFill>
                  <a:schemeClr val="accent1"/>
                </a:solidFill>
              </a:rPr>
              <a:t>from I/O Device 1 and place </a:t>
            </a:r>
            <a:r>
              <a:rPr lang="en-US" b="1" dirty="0" smtClean="0">
                <a:solidFill>
                  <a:schemeClr val="accent1"/>
                </a:solidFill>
              </a:rPr>
              <a:t>in </a:t>
            </a:r>
            <a:r>
              <a:rPr lang="en-US" b="1" dirty="0">
                <a:solidFill>
                  <a:schemeClr val="accent1"/>
                </a:solidFill>
                <a:latin typeface="Courier New" pitchFamily="49" charset="0"/>
              </a:rPr>
              <a:t>$t3</a:t>
            </a:r>
          </a:p>
        </p:txBody>
      </p:sp>
      <p:sp>
        <p:nvSpPr>
          <p:cNvPr id="1350658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350660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50661" name="Rectangle 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Memory-Mapped I/O Code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048855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630" name="Rectangle 6"/>
          <p:cNvSpPr>
            <a:spLocks noGrp="1" noChangeArrowheads="1"/>
          </p:cNvSpPr>
          <p:nvPr>
            <p:ph sz="half" idx="4294967295"/>
            <p:custDataLst>
              <p:tags r:id="rId2"/>
            </p:custDataLst>
          </p:nvPr>
        </p:nvSpPr>
        <p:spPr>
          <a:xfrm>
            <a:off x="838200" y="1219200"/>
            <a:ext cx="7315200" cy="4953000"/>
          </a:xfrm>
          <a:noFill/>
          <a:ln/>
        </p:spPr>
        <p:txBody>
          <a:bodyPr/>
          <a:lstStyle/>
          <a:p>
            <a:r>
              <a:rPr lang="en-US" sz="2400" b="1" dirty="0">
                <a:solidFill>
                  <a:schemeClr val="accent1"/>
                </a:solidFill>
              </a:rPr>
              <a:t>Write the value 42 to I/O Device 1 (0xFFFFFFF4)</a:t>
            </a:r>
          </a:p>
          <a:p>
            <a:pPr lvl="1">
              <a:buFontTx/>
              <a:buNone/>
            </a:pPr>
            <a:r>
              <a:rPr lang="en-US" sz="2000" dirty="0">
                <a:latin typeface="Courier New" pitchFamily="49" charset="0"/>
              </a:rPr>
              <a:t>	</a:t>
            </a:r>
            <a:r>
              <a:rPr lang="en-US" sz="2000" dirty="0" err="1">
                <a:latin typeface="Courier New" pitchFamily="49" charset="0"/>
              </a:rPr>
              <a:t>addi</a:t>
            </a:r>
            <a:r>
              <a:rPr lang="en-US" sz="2000" dirty="0">
                <a:latin typeface="Courier New" pitchFamily="49" charset="0"/>
              </a:rPr>
              <a:t> $t0, $0, 42</a:t>
            </a:r>
          </a:p>
          <a:p>
            <a:pPr lvl="1">
              <a:buFontTx/>
              <a:buNone/>
            </a:pPr>
            <a:r>
              <a:rPr lang="en-US" sz="2000" dirty="0">
                <a:latin typeface="Courier New" pitchFamily="49" charset="0"/>
              </a:rPr>
              <a:t>	</a:t>
            </a:r>
            <a:r>
              <a:rPr lang="en-US" sz="2000" dirty="0" err="1">
                <a:latin typeface="Courier New" pitchFamily="49" charset="0"/>
              </a:rPr>
              <a:t>sw</a:t>
            </a:r>
            <a:r>
              <a:rPr lang="en-US" sz="2000" dirty="0">
                <a:latin typeface="Courier New" pitchFamily="49" charset="0"/>
              </a:rPr>
              <a:t> $t0, 0xFFF4($0)</a:t>
            </a:r>
            <a:endParaRPr lang="en-US" sz="2000" dirty="0">
              <a:solidFill>
                <a:schemeClr val="accent2"/>
              </a:solidFill>
            </a:endParaRPr>
          </a:p>
        </p:txBody>
      </p:sp>
      <p:graphicFrame>
        <p:nvGraphicFramePr>
          <p:cNvPr id="1434633" name="Object 9"/>
          <p:cNvGraphicFramePr>
            <a:graphicFrameLocks noGrp="1" noChangeAspect="1"/>
          </p:cNvGraphicFramePr>
          <p:nvPr>
            <p:ph sz="half" idx="4294967295"/>
            <p:extLst>
              <p:ext uri="{D42A27DB-BD31-4B8C-83A1-F6EECF244321}">
                <p14:modId xmlns:p14="http://schemas.microsoft.com/office/powerpoint/2010/main" xmlns="" val="63959943"/>
              </p:ext>
            </p:extLst>
          </p:nvPr>
        </p:nvGraphicFramePr>
        <p:xfrm>
          <a:off x="2667000" y="1824038"/>
          <a:ext cx="5943600" cy="4294187"/>
        </p:xfrm>
        <a:graphic>
          <a:graphicData uri="http://schemas.openxmlformats.org/presentationml/2006/ole">
            <p:oleObj spid="_x0000_s267284" name="VISIO" r:id="rId7" imgW="3075432" imgH="2215896" progId="">
              <p:embed/>
            </p:oleObj>
          </a:graphicData>
        </a:graphic>
      </p:graphicFrame>
      <p:sp>
        <p:nvSpPr>
          <p:cNvPr id="1434626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434629" name="Rectangle 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Memory-Mapped I/O Code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21211693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7700" name="Rectangle 4"/>
          <p:cNvSpPr>
            <a:spLocks noGrp="1" noChangeArrowheads="1"/>
          </p:cNvSpPr>
          <p:nvPr>
            <p:ph sz="half" idx="4294967295"/>
            <p:custDataLst>
              <p:tags r:id="rId2"/>
            </p:custDataLst>
          </p:nvPr>
        </p:nvSpPr>
        <p:spPr>
          <a:xfrm>
            <a:off x="914400" y="1219200"/>
            <a:ext cx="7315200" cy="4953000"/>
          </a:xfrm>
          <a:noFill/>
          <a:ln/>
        </p:spPr>
        <p:txBody>
          <a:bodyPr/>
          <a:lstStyle/>
          <a:p>
            <a:r>
              <a:rPr lang="en-US" sz="2400" b="1" dirty="0">
                <a:solidFill>
                  <a:schemeClr val="accent1"/>
                </a:solidFill>
              </a:rPr>
              <a:t>Read the value from I/O Device 1 and </a:t>
            </a:r>
            <a:r>
              <a:rPr lang="en-US" sz="2400" b="1" dirty="0" smtClean="0">
                <a:solidFill>
                  <a:schemeClr val="accent1"/>
                </a:solidFill>
              </a:rPr>
              <a:t>place </a:t>
            </a:r>
            <a:r>
              <a:rPr lang="en-US" sz="2400" b="1" dirty="0">
                <a:solidFill>
                  <a:schemeClr val="accent1"/>
                </a:solidFill>
              </a:rPr>
              <a:t>in </a:t>
            </a:r>
            <a:r>
              <a:rPr lang="en-US" sz="2400" b="1" dirty="0">
                <a:solidFill>
                  <a:schemeClr val="accent1"/>
                </a:solidFill>
                <a:latin typeface="Courier New" pitchFamily="49" charset="0"/>
              </a:rPr>
              <a:t>$t3</a:t>
            </a:r>
          </a:p>
          <a:p>
            <a:pPr lvl="1">
              <a:buFontTx/>
              <a:buNone/>
            </a:pPr>
            <a:r>
              <a:rPr lang="en-US" sz="2000" dirty="0">
                <a:latin typeface="Courier New" pitchFamily="49" charset="0"/>
              </a:rPr>
              <a:t>	</a:t>
            </a:r>
            <a:r>
              <a:rPr lang="en-US" sz="2000" dirty="0" err="1">
                <a:latin typeface="Courier New" pitchFamily="49" charset="0"/>
              </a:rPr>
              <a:t>lw</a:t>
            </a:r>
            <a:r>
              <a:rPr lang="en-US" sz="2000" dirty="0">
                <a:latin typeface="Courier New" pitchFamily="49" charset="0"/>
              </a:rPr>
              <a:t> $t3, 0xFFF4($0)</a:t>
            </a:r>
          </a:p>
        </p:txBody>
      </p:sp>
      <p:graphicFrame>
        <p:nvGraphicFramePr>
          <p:cNvPr id="1437704" name="Object 8"/>
          <p:cNvGraphicFramePr>
            <a:graphicFrameLocks noGrp="1" noChangeAspect="1"/>
          </p:cNvGraphicFramePr>
          <p:nvPr>
            <p:ph sz="half" idx="4294967295"/>
            <p:extLst>
              <p:ext uri="{D42A27DB-BD31-4B8C-83A1-F6EECF244321}">
                <p14:modId xmlns:p14="http://schemas.microsoft.com/office/powerpoint/2010/main" xmlns="" val="1945079346"/>
              </p:ext>
            </p:extLst>
          </p:nvPr>
        </p:nvGraphicFramePr>
        <p:xfrm>
          <a:off x="2514600" y="1709738"/>
          <a:ext cx="6172200" cy="4460875"/>
        </p:xfrm>
        <a:graphic>
          <a:graphicData uri="http://schemas.openxmlformats.org/presentationml/2006/ole">
            <p:oleObj spid="_x0000_s268308" name="VISIO" r:id="rId7" imgW="3075432" imgH="2215896" progId="">
              <p:embed/>
            </p:oleObj>
          </a:graphicData>
        </a:graphic>
      </p:graphicFrame>
      <p:sp>
        <p:nvSpPr>
          <p:cNvPr id="1437698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437702" name="Rectangle 6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Memory-Mapped I/O Code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9392900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3542" name="Rectangle 6"/>
          <p:cNvSpPr>
            <a:spLocks noGrp="1" noChangeArrowheads="1"/>
          </p:cNvSpPr>
          <p:nvPr>
            <p:ph idx="4294967295"/>
            <p:custDataLst>
              <p:tags r:id="rId1"/>
            </p:custDataLst>
          </p:nvPr>
        </p:nvSpPr>
        <p:spPr>
          <a:xfrm>
            <a:off x="933994" y="1394618"/>
            <a:ext cx="8229600" cy="4525963"/>
          </a:xfrm>
          <a:noFill/>
          <a:ln/>
        </p:spPr>
        <p:txBody>
          <a:bodyPr/>
          <a:lstStyle/>
          <a:p>
            <a:r>
              <a:rPr lang="en-US" dirty="0" smtClean="0"/>
              <a:t>Embedded I/O Systems</a:t>
            </a:r>
          </a:p>
          <a:p>
            <a:pPr lvl="1"/>
            <a:r>
              <a:rPr lang="en-US" dirty="0" smtClean="0"/>
              <a:t>Toasters, LEDs, etc.</a:t>
            </a:r>
          </a:p>
          <a:p>
            <a:r>
              <a:rPr lang="en-US" dirty="0" smtClean="0"/>
              <a:t>PC I/O Systems</a:t>
            </a:r>
            <a:endParaRPr lang="en-US" dirty="0"/>
          </a:p>
        </p:txBody>
      </p:sp>
      <p:sp>
        <p:nvSpPr>
          <p:cNvPr id="1473538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473540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73541" name="Rectangle 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err="1" smtClean="0">
                <a:solidFill>
                  <a:schemeClr val="bg1"/>
                </a:solidFill>
                <a:latin typeface="+mj-lt"/>
              </a:rPr>
              <a:t>Input/Output</a:t>
            </a:r>
            <a:r>
              <a:rPr lang="en-US" sz="4400" dirty="0" smtClean="0">
                <a:solidFill>
                  <a:schemeClr val="bg1"/>
                </a:solidFill>
                <a:latin typeface="+mj-lt"/>
              </a:rPr>
              <a:t> (I/O) Systems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09452956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3542" name="Rectangle 6"/>
          <p:cNvSpPr>
            <a:spLocks noGrp="1" noChangeArrowheads="1"/>
          </p:cNvSpPr>
          <p:nvPr>
            <p:ph idx="4294967295"/>
            <p:custDataLst>
              <p:tags r:id="rId1"/>
            </p:custDataLst>
          </p:nvPr>
        </p:nvSpPr>
        <p:spPr>
          <a:xfrm>
            <a:off x="933994" y="1394618"/>
            <a:ext cx="8229600" cy="4525963"/>
          </a:xfrm>
          <a:noFill/>
          <a:ln/>
        </p:spPr>
        <p:txBody>
          <a:bodyPr/>
          <a:lstStyle/>
          <a:p>
            <a:r>
              <a:rPr lang="en-US" dirty="0" smtClean="0"/>
              <a:t>Example microcontroller: PIC32</a:t>
            </a:r>
          </a:p>
          <a:p>
            <a:pPr lvl="1"/>
            <a:r>
              <a:rPr lang="en-US" dirty="0" smtClean="0"/>
              <a:t>microcontroller</a:t>
            </a:r>
          </a:p>
          <a:p>
            <a:pPr lvl="1"/>
            <a:r>
              <a:rPr lang="en-US" dirty="0" smtClean="0"/>
              <a:t>32-bit MIPS processor</a:t>
            </a:r>
          </a:p>
          <a:p>
            <a:pPr lvl="1"/>
            <a:r>
              <a:rPr lang="en-US" dirty="0" smtClean="0"/>
              <a:t>low-level peripherals include:</a:t>
            </a:r>
          </a:p>
          <a:p>
            <a:pPr lvl="2"/>
            <a:r>
              <a:rPr lang="en-US" dirty="0" smtClean="0"/>
              <a:t>serial ports</a:t>
            </a:r>
          </a:p>
          <a:p>
            <a:pPr lvl="2"/>
            <a:r>
              <a:rPr lang="en-US" dirty="0" smtClean="0"/>
              <a:t>timers</a:t>
            </a:r>
          </a:p>
          <a:p>
            <a:pPr lvl="2"/>
            <a:r>
              <a:rPr lang="en-US" dirty="0" smtClean="0"/>
              <a:t>A/D converters</a:t>
            </a:r>
            <a:endParaRPr lang="en-US" dirty="0"/>
          </a:p>
        </p:txBody>
      </p:sp>
      <p:sp>
        <p:nvSpPr>
          <p:cNvPr id="1473538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473540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73541" name="Rectangle 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Embedded I/O Systems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6296613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3542" name="Rectangle 6"/>
          <p:cNvSpPr>
            <a:spLocks noGrp="1" noChangeArrowheads="1"/>
          </p:cNvSpPr>
          <p:nvPr>
            <p:ph idx="4294967295"/>
            <p:custDataLst>
              <p:tags r:id="rId1"/>
            </p:custDataLst>
          </p:nvPr>
        </p:nvSpPr>
        <p:spPr>
          <a:xfrm>
            <a:off x="933994" y="1394618"/>
            <a:ext cx="8229600" cy="4525963"/>
          </a:xfrm>
          <a:noFill/>
          <a:ln/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// C Code</a:t>
            </a:r>
          </a:p>
          <a:p>
            <a:pPr marL="0" indent="0">
              <a:buNone/>
            </a:pP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#include &lt;p3xxxx.h&gt;</a:t>
            </a:r>
          </a:p>
          <a:p>
            <a:pPr marL="0" indent="0">
              <a:buNone/>
            </a:pP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main(void) {</a:t>
            </a:r>
          </a:p>
          <a:p>
            <a:pPr marL="0" indent="0">
              <a:buNone/>
            </a:pP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switches;</a:t>
            </a:r>
          </a:p>
          <a:p>
            <a:pPr marL="0" indent="0">
              <a:buNone/>
            </a:pP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TRISD = 0xFF00;      // RD[7:0] outputs </a:t>
            </a:r>
          </a:p>
          <a:p>
            <a:pPr marL="0" indent="0">
              <a:buNone/>
            </a:pP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                   // RD[11:8] inputs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while (1) {</a:t>
            </a:r>
          </a:p>
          <a:p>
            <a:pPr marL="0" indent="0">
              <a:buNone/>
            </a:pP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// read &amp; mask switches, RD[11:8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]</a:t>
            </a:r>
          </a:p>
          <a:p>
            <a:pPr marL="0" indent="0">
              <a:buNone/>
            </a:pP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switches = (PORTD &gt;&gt; 8) &amp; 0xF;</a:t>
            </a:r>
          </a:p>
          <a:p>
            <a:pPr marL="0" indent="0">
              <a:buNone/>
            </a:pP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PORTD = switches;  // display on LEDs</a:t>
            </a:r>
          </a:p>
          <a:p>
            <a:pPr marL="0" indent="0">
              <a:buNone/>
            </a:pP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}</a:t>
            </a:r>
          </a:p>
          <a:p>
            <a:pPr marL="0" indent="0">
              <a:buNone/>
            </a:pPr>
            <a:r>
              <a:rPr lang="en-US" sz="1600" dirty="0"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1473540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73541" name="Rectangle 5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Digital I/O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089295" y="1066800"/>
            <a:ext cx="2445105" cy="5606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05715346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3542" name="Rectangle 6"/>
          <p:cNvSpPr>
            <a:spLocks noGrp="1" noChangeArrowheads="1"/>
          </p:cNvSpPr>
          <p:nvPr>
            <p:ph idx="4294967295"/>
            <p:custDataLst>
              <p:tags r:id="rId1"/>
            </p:custDataLst>
          </p:nvPr>
        </p:nvSpPr>
        <p:spPr>
          <a:xfrm>
            <a:off x="933994" y="1394618"/>
            <a:ext cx="8229600" cy="4525963"/>
          </a:xfrm>
          <a:noFill/>
          <a:ln/>
        </p:spPr>
        <p:txBody>
          <a:bodyPr/>
          <a:lstStyle/>
          <a:p>
            <a:r>
              <a:rPr lang="en-US" dirty="0" smtClean="0"/>
              <a:t>Example serial protocols</a:t>
            </a:r>
          </a:p>
          <a:p>
            <a:pPr lvl="1"/>
            <a:r>
              <a:rPr lang="en-US" b="1" dirty="0" smtClean="0"/>
              <a:t>SPI:</a:t>
            </a:r>
            <a:r>
              <a:rPr lang="en-US" dirty="0" smtClean="0"/>
              <a:t> Serial Peripheral Interface</a:t>
            </a:r>
          </a:p>
          <a:p>
            <a:pPr lvl="1"/>
            <a:r>
              <a:rPr lang="en-US" b="1" dirty="0" smtClean="0"/>
              <a:t>UART:</a:t>
            </a:r>
            <a:r>
              <a:rPr lang="en-US" dirty="0" smtClean="0"/>
              <a:t> Universal Asynchronous Receiver/Transmitter</a:t>
            </a:r>
          </a:p>
          <a:p>
            <a:pPr lvl="1"/>
            <a:r>
              <a:rPr lang="en-US" dirty="0" smtClean="0"/>
              <a:t>Also: I</a:t>
            </a:r>
            <a:r>
              <a:rPr lang="en-US" baseline="30000" dirty="0" smtClean="0"/>
              <a:t>2</a:t>
            </a:r>
            <a:r>
              <a:rPr lang="en-US" dirty="0" smtClean="0"/>
              <a:t>C, USB, Ethernet, etc.</a:t>
            </a:r>
            <a:endParaRPr lang="en-US" dirty="0"/>
          </a:p>
        </p:txBody>
      </p:sp>
      <p:sp>
        <p:nvSpPr>
          <p:cNvPr id="1473538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473540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73541" name="Rectangle 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Serial I/O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73985000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0898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360900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60901" name="Rectangle 5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60903" name="Rectangle 7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914400" y="1219200"/>
            <a:ext cx="7924800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2600" b="1" dirty="0">
                <a:latin typeface="Times New Roman" pitchFamily="18" charset="0"/>
                <a:cs typeface="Arial" charset="0"/>
              </a:rPr>
              <a:t>Hit:</a:t>
            </a:r>
            <a:r>
              <a:rPr lang="en-US" sz="2600" dirty="0">
                <a:latin typeface="Times New Roman" pitchFamily="18" charset="0"/>
                <a:cs typeface="Arial" charset="0"/>
              </a:rPr>
              <a:t> </a:t>
            </a:r>
            <a:r>
              <a:rPr lang="en-US" sz="2600" dirty="0" smtClean="0">
                <a:latin typeface="Times New Roman" pitchFamily="18" charset="0"/>
                <a:cs typeface="Arial" charset="0"/>
              </a:rPr>
              <a:t>data </a:t>
            </a:r>
            <a:r>
              <a:rPr lang="en-US" sz="2600" dirty="0">
                <a:latin typeface="Times New Roman" pitchFamily="18" charset="0"/>
                <a:cs typeface="Arial" charset="0"/>
              </a:rPr>
              <a:t>found in that level of memory hierarchy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2600" b="1" dirty="0">
                <a:latin typeface="Times New Roman" pitchFamily="18" charset="0"/>
                <a:cs typeface="Arial" charset="0"/>
              </a:rPr>
              <a:t>Miss:</a:t>
            </a:r>
            <a:r>
              <a:rPr lang="en-US" sz="2600" dirty="0">
                <a:latin typeface="Times New Roman" pitchFamily="18" charset="0"/>
                <a:cs typeface="Arial" charset="0"/>
              </a:rPr>
              <a:t> </a:t>
            </a:r>
            <a:r>
              <a:rPr lang="en-US" sz="2600" dirty="0" smtClean="0">
                <a:latin typeface="Times New Roman" pitchFamily="18" charset="0"/>
                <a:cs typeface="Arial" charset="0"/>
              </a:rPr>
              <a:t>data </a:t>
            </a:r>
            <a:r>
              <a:rPr lang="en-US" sz="2600" dirty="0">
                <a:latin typeface="Times New Roman" pitchFamily="18" charset="0"/>
                <a:cs typeface="Arial" charset="0"/>
              </a:rPr>
              <a:t>not found (must go to next level)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endParaRPr lang="en-US" sz="400" dirty="0">
              <a:latin typeface="Times New Roman" pitchFamily="18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600" dirty="0">
                <a:latin typeface="Times New Roman" pitchFamily="18" charset="0"/>
                <a:cs typeface="Arial" charset="0"/>
              </a:rPr>
              <a:t>	</a:t>
            </a:r>
            <a:r>
              <a:rPr lang="en-US" sz="2600" b="1" dirty="0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Hit Rate</a:t>
            </a:r>
            <a:r>
              <a:rPr lang="en-US" sz="2600" dirty="0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 	</a:t>
            </a:r>
            <a:r>
              <a:rPr lang="en-US" sz="2600" dirty="0">
                <a:latin typeface="Times New Roman" pitchFamily="18" charset="0"/>
                <a:cs typeface="Arial" charset="0"/>
              </a:rPr>
              <a:t>	= # hits / # memory accesses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600" dirty="0">
                <a:latin typeface="Times New Roman" pitchFamily="18" charset="0"/>
                <a:cs typeface="Arial" charset="0"/>
              </a:rPr>
              <a:t>				= 1 – Miss Rate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endParaRPr lang="en-US" sz="400" dirty="0">
              <a:latin typeface="Times New Roman" pitchFamily="18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600" dirty="0">
                <a:latin typeface="Times New Roman" pitchFamily="18" charset="0"/>
                <a:cs typeface="Arial" charset="0"/>
              </a:rPr>
              <a:t>	</a:t>
            </a:r>
            <a:r>
              <a:rPr lang="en-US" sz="2600" b="1" dirty="0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Miss Rate</a:t>
            </a:r>
            <a:r>
              <a:rPr lang="en-US" sz="2600" dirty="0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	</a:t>
            </a:r>
            <a:r>
              <a:rPr lang="en-US" sz="2600" dirty="0">
                <a:latin typeface="Times New Roman" pitchFamily="18" charset="0"/>
                <a:cs typeface="Arial" charset="0"/>
              </a:rPr>
              <a:t>	= # misses / # memory accesses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600" dirty="0">
                <a:latin typeface="Times New Roman" pitchFamily="18" charset="0"/>
                <a:cs typeface="Arial" charset="0"/>
              </a:rPr>
              <a:t>				= 1 – Hit Rate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endParaRPr lang="en-US" sz="400" dirty="0">
              <a:latin typeface="Times New Roman" pitchFamily="18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2600" b="1" dirty="0">
                <a:latin typeface="Times New Roman" pitchFamily="18" charset="0"/>
                <a:cs typeface="Arial" charset="0"/>
              </a:rPr>
              <a:t>Average memory access time (AMAT):</a:t>
            </a:r>
            <a:r>
              <a:rPr lang="en-US" sz="2600" dirty="0">
                <a:latin typeface="Times New Roman" pitchFamily="18" charset="0"/>
                <a:cs typeface="Arial" charset="0"/>
              </a:rPr>
              <a:t> average time </a:t>
            </a:r>
            <a:r>
              <a:rPr lang="en-US" sz="2600" dirty="0" smtClean="0">
                <a:latin typeface="Times New Roman" pitchFamily="18" charset="0"/>
                <a:cs typeface="Arial" charset="0"/>
              </a:rPr>
              <a:t>for </a:t>
            </a:r>
            <a:r>
              <a:rPr lang="en-US" sz="2600" dirty="0">
                <a:latin typeface="Times New Roman" pitchFamily="18" charset="0"/>
                <a:cs typeface="Arial" charset="0"/>
              </a:rPr>
              <a:t>processor to access data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endParaRPr lang="en-US" sz="400" dirty="0">
              <a:latin typeface="Times New Roman" pitchFamily="18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600" dirty="0">
                <a:latin typeface="Times New Roman" pitchFamily="18" charset="0"/>
                <a:cs typeface="Arial" charset="0"/>
              </a:rPr>
              <a:t>	</a:t>
            </a:r>
            <a:r>
              <a:rPr lang="en-US" sz="2600" b="1" dirty="0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AMAT</a:t>
            </a:r>
            <a:r>
              <a:rPr lang="en-US" sz="2600" dirty="0">
                <a:latin typeface="Times New Roman" pitchFamily="18" charset="0"/>
                <a:cs typeface="Arial" charset="0"/>
              </a:rPr>
              <a:t> = </a:t>
            </a:r>
            <a:r>
              <a:rPr lang="en-US" sz="26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600" baseline="-25000" dirty="0" err="1">
                <a:latin typeface="Times New Roman" pitchFamily="18" charset="0"/>
                <a:cs typeface="Arial" charset="0"/>
              </a:rPr>
              <a:t>cache</a:t>
            </a:r>
            <a:r>
              <a:rPr lang="en-US" sz="2600" dirty="0">
                <a:latin typeface="Times New Roman" pitchFamily="18" charset="0"/>
                <a:cs typeface="Arial" charset="0"/>
              </a:rPr>
              <a:t> + </a:t>
            </a:r>
            <a:r>
              <a:rPr lang="en-US" sz="2600" i="1" dirty="0" err="1">
                <a:latin typeface="Times New Roman" pitchFamily="18" charset="0"/>
                <a:cs typeface="Arial" charset="0"/>
              </a:rPr>
              <a:t>MR</a:t>
            </a:r>
            <a:r>
              <a:rPr lang="en-US" sz="2600" baseline="-25000" dirty="0" err="1">
                <a:latin typeface="Times New Roman" pitchFamily="18" charset="0"/>
                <a:cs typeface="Arial" charset="0"/>
              </a:rPr>
              <a:t>cache</a:t>
            </a:r>
            <a:r>
              <a:rPr lang="en-US" sz="2600" dirty="0">
                <a:latin typeface="Times New Roman" pitchFamily="18" charset="0"/>
                <a:cs typeface="Arial" charset="0"/>
              </a:rPr>
              <a:t>[</a:t>
            </a:r>
            <a:r>
              <a:rPr lang="en-US" sz="26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600" i="1" baseline="-25000" dirty="0" err="1">
                <a:latin typeface="Times New Roman" pitchFamily="18" charset="0"/>
                <a:cs typeface="Arial" charset="0"/>
              </a:rPr>
              <a:t>MM</a:t>
            </a:r>
            <a:r>
              <a:rPr lang="en-US" sz="2600" dirty="0">
                <a:latin typeface="Times New Roman" pitchFamily="18" charset="0"/>
                <a:cs typeface="Arial" charset="0"/>
              </a:rPr>
              <a:t> + </a:t>
            </a:r>
            <a:r>
              <a:rPr lang="en-US" sz="2600" i="1" dirty="0">
                <a:latin typeface="Times New Roman" pitchFamily="18" charset="0"/>
                <a:cs typeface="Arial" charset="0"/>
              </a:rPr>
              <a:t>MR</a:t>
            </a:r>
            <a:r>
              <a:rPr lang="en-US" sz="2600" i="1" baseline="-25000" dirty="0">
                <a:latin typeface="Times New Roman" pitchFamily="18" charset="0"/>
                <a:cs typeface="Arial" charset="0"/>
              </a:rPr>
              <a:t>MM</a:t>
            </a:r>
            <a:r>
              <a:rPr lang="en-US" sz="2600" dirty="0">
                <a:latin typeface="Times New Roman" pitchFamily="18" charset="0"/>
                <a:cs typeface="Arial" charset="0"/>
              </a:rPr>
              <a:t>(</a:t>
            </a:r>
            <a:r>
              <a:rPr lang="en-US" sz="26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600" i="1" baseline="-25000" dirty="0" err="1">
                <a:latin typeface="Times New Roman" pitchFamily="18" charset="0"/>
                <a:cs typeface="Arial" charset="0"/>
              </a:rPr>
              <a:t>VM</a:t>
            </a:r>
            <a:r>
              <a:rPr lang="en-US" sz="2600" dirty="0">
                <a:latin typeface="Times New Roman" pitchFamily="18" charset="0"/>
                <a:cs typeface="Arial" charset="0"/>
              </a:rPr>
              <a:t>)]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Memory Performance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24704681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3540" name="Rectangle 4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73541" name="Rectangle 5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SPI: Serial Peripheral Interface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524000" y="2786254"/>
            <a:ext cx="6851803" cy="3690746"/>
          </a:xfrm>
          <a:prstGeom prst="rect">
            <a:avLst/>
          </a:prstGeom>
        </p:spPr>
      </p:pic>
      <p:sp>
        <p:nvSpPr>
          <p:cNvPr id="10" name="Rectangle 6"/>
          <p:cNvSpPr txBox="1">
            <a:spLocks noChangeArrowheads="1"/>
          </p:cNvSpPr>
          <p:nvPr>
            <p:custDataLst>
              <p:tags r:id="rId3"/>
            </p:custDataLst>
          </p:nvPr>
        </p:nvSpPr>
        <p:spPr>
          <a:xfrm>
            <a:off x="933994" y="1143000"/>
            <a:ext cx="8229600" cy="1577181"/>
          </a:xfrm>
          <a:prstGeom prst="rect">
            <a:avLst/>
          </a:prstGeom>
          <a:noFill/>
          <a:ln/>
        </p:spPr>
        <p:txBody>
          <a:bodyPr vert="horz" lIns="91440" tIns="45720" rIns="91440" bIns="45720" rtlCol="0">
            <a:normAutofit fontScale="85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Master initiates communication to slave by sending pulses on SCK</a:t>
            </a:r>
          </a:p>
          <a:p>
            <a:r>
              <a:rPr lang="en-US" dirty="0" smtClean="0"/>
              <a:t>Master sends SDO (Serial Data Out) to slave, </a:t>
            </a:r>
            <a:r>
              <a:rPr lang="en-US" dirty="0" err="1" smtClean="0"/>
              <a:t>msb</a:t>
            </a:r>
            <a:r>
              <a:rPr lang="en-US" dirty="0" smtClean="0"/>
              <a:t> first</a:t>
            </a:r>
          </a:p>
          <a:p>
            <a:r>
              <a:rPr lang="en-US" dirty="0" smtClean="0"/>
              <a:t>Slave may send data (SDI) to master, </a:t>
            </a:r>
            <a:r>
              <a:rPr lang="en-US" dirty="0" err="1" smtClean="0"/>
              <a:t>msb</a:t>
            </a:r>
            <a:r>
              <a:rPr lang="en-US" dirty="0" smtClean="0"/>
              <a:t> first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34056021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3540" name="Rectangle 4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73541" name="Rectangle 5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  <a:latin typeface="+mj-lt"/>
              </a:rPr>
              <a:t>UART: Universal Asynchronous Rx/</a:t>
            </a:r>
            <a:r>
              <a:rPr lang="en-US" sz="4000" dirty="0" err="1" smtClean="0">
                <a:solidFill>
                  <a:schemeClr val="bg1"/>
                </a:solidFill>
                <a:latin typeface="+mj-lt"/>
              </a:rPr>
              <a:t>Tx</a:t>
            </a:r>
            <a:endParaRPr lang="en-US" sz="40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143000" y="4070839"/>
            <a:ext cx="7772400" cy="1644161"/>
          </a:xfrm>
          <a:prstGeom prst="rect">
            <a:avLst/>
          </a:prstGeom>
        </p:spPr>
      </p:pic>
      <p:sp>
        <p:nvSpPr>
          <p:cNvPr id="7" name="Rectangle 6"/>
          <p:cNvSpPr txBox="1">
            <a:spLocks noChangeArrowheads="1"/>
          </p:cNvSpPr>
          <p:nvPr>
            <p:custDataLst>
              <p:tags r:id="rId3"/>
            </p:custDataLst>
          </p:nvPr>
        </p:nvSpPr>
        <p:spPr>
          <a:xfrm>
            <a:off x="933994" y="1143000"/>
            <a:ext cx="8229600" cy="2743200"/>
          </a:xfrm>
          <a:prstGeom prst="rect">
            <a:avLst/>
          </a:prstGeom>
          <a:noFill/>
          <a:ln/>
        </p:spPr>
        <p:txBody>
          <a:bodyPr vert="horz" lIns="91440" tIns="45720" rIns="91440" bIns="45720" rtlCol="0">
            <a:normAutofit fontScale="85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800" dirty="0" smtClean="0"/>
              <a:t>Configuration:</a:t>
            </a:r>
          </a:p>
          <a:p>
            <a:pPr lvl="1"/>
            <a:r>
              <a:rPr lang="en-US" sz="2700" dirty="0" smtClean="0"/>
              <a:t>start bit (0), 7-8 data bits, parity bit (optional), 1+ stop bits (1)</a:t>
            </a:r>
          </a:p>
          <a:p>
            <a:pPr lvl="1"/>
            <a:r>
              <a:rPr lang="en-US" sz="2700" dirty="0" smtClean="0"/>
              <a:t>data rate: 300, 1200, 2400, 9600, …115200 baud</a:t>
            </a:r>
          </a:p>
          <a:p>
            <a:r>
              <a:rPr lang="en-US" sz="3800" dirty="0"/>
              <a:t>L</a:t>
            </a:r>
            <a:r>
              <a:rPr lang="en-US" sz="3800" dirty="0" smtClean="0"/>
              <a:t>ine idles HIGH (1)	</a:t>
            </a:r>
          </a:p>
          <a:p>
            <a:r>
              <a:rPr lang="en-US" sz="3800" dirty="0" smtClean="0"/>
              <a:t>Common configuration: </a:t>
            </a:r>
          </a:p>
          <a:p>
            <a:pPr lvl="1"/>
            <a:r>
              <a:rPr lang="en-US" sz="2700" dirty="0" smtClean="0"/>
              <a:t>8 data bits, no parity, 1 stop bit, 9600 baud</a:t>
            </a:r>
            <a:endParaRPr lang="en-US" sz="2700" dirty="0"/>
          </a:p>
        </p:txBody>
      </p:sp>
    </p:spTree>
    <p:extLst>
      <p:ext uri="{BB962C8B-B14F-4D97-AF65-F5344CB8AC3E}">
        <p14:creationId xmlns:p14="http://schemas.microsoft.com/office/powerpoint/2010/main" xmlns="" val="214333850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3542" name="Rectangle 6"/>
          <p:cNvSpPr>
            <a:spLocks noGrp="1" noChangeArrowheads="1"/>
          </p:cNvSpPr>
          <p:nvPr>
            <p:ph idx="4294967295"/>
            <p:custDataLst>
              <p:tags r:id="rId1"/>
            </p:custDataLst>
          </p:nvPr>
        </p:nvSpPr>
        <p:spPr>
          <a:xfrm>
            <a:off x="933994" y="1394618"/>
            <a:ext cx="8229600" cy="5082382"/>
          </a:xfrm>
          <a:noFill/>
          <a:ln/>
        </p:spPr>
        <p:txBody>
          <a:bodyPr>
            <a:normAutofit lnSpcReduction="10000"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// Create specified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ms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/us of delay using built-in timer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#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include &lt;P32xxxx.h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latin typeface="Courier New" pitchFamily="49" charset="0"/>
                <a:cs typeface="Courier New" pitchFamily="49" charset="0"/>
              </a:rPr>
              <a:t>void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delaymicros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micros)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if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(micros &gt; 1000) {    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//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avoid timer overflow   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delaymicros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(1000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);    </a:t>
            </a: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delaymicros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(micros-1000);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}  </a:t>
            </a: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else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if (micros &gt; 6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TMR1 = 0;             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//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reset timer to 0    </a:t>
            </a: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T1CONbits.ON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1;       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//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turn timer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on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PR1 = (micros-6)*20;    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//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20 clocks per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microsecond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                         // Function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has overhead of ~6 us    </a:t>
            </a: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IFS0bits.T1IF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0;    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// clear overflow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flag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while (!IFS0bits.T1IF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);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// wait until overflow flag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set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 </a:t>
            </a: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void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delaymillis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millis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 {</a:t>
            </a:r>
            <a:br>
              <a:rPr lang="en-US" sz="1600" dirty="0">
                <a:latin typeface="Courier New" pitchFamily="49" charset="0"/>
                <a:cs typeface="Courier New" pitchFamily="49" charset="0"/>
              </a:rPr>
            </a:br>
            <a:r>
              <a:rPr lang="en-US" sz="1600" dirty="0">
                <a:latin typeface="Courier New" pitchFamily="49" charset="0"/>
                <a:cs typeface="Courier New" pitchFamily="49" charset="0"/>
              </a:rPr>
              <a:t>  while (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millis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--)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delaymicros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(1000); // repeatedly delay 1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ms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}                                     // until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done</a:t>
            </a:r>
            <a:br>
              <a:rPr lang="en-US" sz="1600" dirty="0">
                <a:latin typeface="Courier New" pitchFamily="49" charset="0"/>
                <a:cs typeface="Courier New" pitchFamily="49" charset="0"/>
              </a:rPr>
            </a:b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473540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73541" name="Rectangle 5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Timers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88043680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3542" name="Rectangle 6"/>
          <p:cNvSpPr>
            <a:spLocks noGrp="1" noChangeArrowheads="1"/>
          </p:cNvSpPr>
          <p:nvPr>
            <p:ph idx="4294967295"/>
            <p:custDataLst>
              <p:tags r:id="rId1"/>
            </p:custDataLst>
          </p:nvPr>
        </p:nvSpPr>
        <p:spPr>
          <a:xfrm>
            <a:off x="933994" y="1394618"/>
            <a:ext cx="8229600" cy="4525963"/>
          </a:xfrm>
          <a:noFill/>
          <a:ln/>
        </p:spPr>
        <p:txBody>
          <a:bodyPr>
            <a:normAutofit fontScale="92500"/>
          </a:bodyPr>
          <a:lstStyle/>
          <a:p>
            <a:pPr marL="342900" lvl="1" indent="-342900">
              <a:buFont typeface="Arial" pitchFamily="34" charset="0"/>
              <a:buChar char="•"/>
            </a:pPr>
            <a:r>
              <a:rPr lang="en-US" sz="3200" dirty="0"/>
              <a:t>Needed to interface with outside world</a:t>
            </a:r>
          </a:p>
          <a:p>
            <a:r>
              <a:rPr lang="en-US" b="1" dirty="0" smtClean="0"/>
              <a:t>Analog input:</a:t>
            </a:r>
            <a:r>
              <a:rPr lang="en-US" dirty="0" smtClean="0"/>
              <a:t> Analog-to-digital (A/D) conversion </a:t>
            </a:r>
          </a:p>
          <a:p>
            <a:pPr lvl="1"/>
            <a:r>
              <a:rPr lang="en-US" dirty="0" smtClean="0"/>
              <a:t>Often included in microcontroller</a:t>
            </a:r>
          </a:p>
          <a:p>
            <a:pPr lvl="1"/>
            <a:r>
              <a:rPr lang="en-US" i="1" dirty="0" smtClean="0"/>
              <a:t>N</a:t>
            </a:r>
            <a:r>
              <a:rPr lang="en-US" dirty="0" smtClean="0"/>
              <a:t>-bit: converts analog input from </a:t>
            </a:r>
            <a:r>
              <a:rPr lang="en-US" i="1" dirty="0" err="1" smtClean="0"/>
              <a:t>V</a:t>
            </a:r>
            <a:r>
              <a:rPr lang="en-US" i="1" baseline="-25000" dirty="0" err="1" smtClean="0"/>
              <a:t>ref</a:t>
            </a:r>
            <a:r>
              <a:rPr lang="en-US" baseline="-25000" dirty="0" smtClean="0"/>
              <a:t>-</a:t>
            </a:r>
            <a:r>
              <a:rPr lang="en-US" dirty="0" smtClean="0"/>
              <a:t>-</a:t>
            </a:r>
            <a:r>
              <a:rPr lang="en-US" i="1" dirty="0" err="1" smtClean="0"/>
              <a:t>V</a:t>
            </a:r>
            <a:r>
              <a:rPr lang="en-US" i="1" baseline="-25000" dirty="0" err="1" smtClean="0"/>
              <a:t>ref</a:t>
            </a:r>
            <a:r>
              <a:rPr lang="en-US" i="1" baseline="-25000" dirty="0" smtClean="0"/>
              <a:t>+</a:t>
            </a:r>
            <a:r>
              <a:rPr lang="en-US" dirty="0" smtClean="0"/>
              <a:t> to 0-2</a:t>
            </a:r>
            <a:r>
              <a:rPr lang="en-US" i="1" baseline="30000" dirty="0" smtClean="0"/>
              <a:t>N</a:t>
            </a:r>
            <a:r>
              <a:rPr lang="en-US" baseline="30000" dirty="0" smtClean="0"/>
              <a:t>-1</a:t>
            </a:r>
            <a:r>
              <a:rPr lang="en-US" dirty="0" smtClean="0"/>
              <a:t> </a:t>
            </a:r>
            <a:endParaRPr lang="en-US" b="1" dirty="0" smtClean="0"/>
          </a:p>
          <a:p>
            <a:r>
              <a:rPr lang="en-US" b="1" dirty="0" smtClean="0"/>
              <a:t>Analog </a:t>
            </a:r>
            <a:r>
              <a:rPr lang="en-US" b="1" dirty="0"/>
              <a:t>o</a:t>
            </a:r>
            <a:r>
              <a:rPr lang="en-US" b="1" dirty="0" smtClean="0"/>
              <a:t>utput: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Digital-to-analog (D/A) conversion</a:t>
            </a:r>
          </a:p>
          <a:p>
            <a:pPr lvl="2"/>
            <a:r>
              <a:rPr lang="en-US" dirty="0" smtClean="0"/>
              <a:t>Typically need external chip (e.g., AD558 or LTC1257)</a:t>
            </a:r>
          </a:p>
          <a:p>
            <a:pPr lvl="2"/>
            <a:r>
              <a:rPr lang="en-US" i="1" dirty="0"/>
              <a:t>N</a:t>
            </a:r>
            <a:r>
              <a:rPr lang="en-US" dirty="0"/>
              <a:t>-bit: converts </a:t>
            </a:r>
            <a:r>
              <a:rPr lang="en-US" dirty="0" smtClean="0"/>
              <a:t>digital signal </a:t>
            </a:r>
            <a:r>
              <a:rPr lang="en-US" dirty="0"/>
              <a:t>from 0-2</a:t>
            </a:r>
            <a:r>
              <a:rPr lang="en-US" i="1" baseline="30000" dirty="0"/>
              <a:t>N</a:t>
            </a:r>
            <a:r>
              <a:rPr lang="en-US" baseline="30000" dirty="0"/>
              <a:t>-1 </a:t>
            </a:r>
            <a:r>
              <a:rPr lang="en-US" baseline="30000" dirty="0" smtClean="0"/>
              <a:t> </a:t>
            </a:r>
            <a:r>
              <a:rPr lang="en-US" dirty="0" smtClean="0"/>
              <a:t>to </a:t>
            </a:r>
            <a:r>
              <a:rPr lang="en-US" i="1" dirty="0" err="1"/>
              <a:t>V</a:t>
            </a:r>
            <a:r>
              <a:rPr lang="en-US" i="1" baseline="-25000" dirty="0" err="1"/>
              <a:t>ref</a:t>
            </a:r>
            <a:r>
              <a:rPr lang="en-US" baseline="-25000" dirty="0"/>
              <a:t>-</a:t>
            </a:r>
            <a:r>
              <a:rPr lang="en-US" dirty="0"/>
              <a:t>-</a:t>
            </a:r>
            <a:r>
              <a:rPr lang="en-US" i="1" dirty="0" err="1"/>
              <a:t>V</a:t>
            </a:r>
            <a:r>
              <a:rPr lang="en-US" i="1" baseline="-25000" dirty="0" err="1"/>
              <a:t>ref</a:t>
            </a:r>
            <a:r>
              <a:rPr lang="en-US" i="1" baseline="-25000" dirty="0" smtClean="0"/>
              <a:t>+</a:t>
            </a:r>
            <a:endParaRPr lang="en-US" b="1" dirty="0"/>
          </a:p>
          <a:p>
            <a:pPr lvl="1"/>
            <a:r>
              <a:rPr lang="en-US" dirty="0" smtClean="0"/>
              <a:t>Pulse-width modulation</a:t>
            </a:r>
          </a:p>
          <a:p>
            <a:pPr lvl="2"/>
            <a:endParaRPr lang="en-US" dirty="0"/>
          </a:p>
        </p:txBody>
      </p:sp>
      <p:sp>
        <p:nvSpPr>
          <p:cNvPr id="1473538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473540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73541" name="Rectangle 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Analog I/O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17077950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3538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473540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15668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73541" name="Rectangle 5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Pulse-Width Modulation (PWM)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284674" name="Picture 2" descr="C:\HARRIS\DDCA_2E\Figures_All_6Aug2012\ImageBank-9780123944245\08\f08-47-9780123944245.eps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103656"/>
            <a:ext cx="7696200" cy="1401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84675" name="Picture 3" descr="C:\HARRIS\DDCA_2E\Figures_All_6Aug2012\ImageBank-9780123944245\08\f08-48-9780123944245.eps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429000" y="4572000"/>
            <a:ext cx="2794000" cy="175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6"/>
          <p:cNvSpPr txBox="1">
            <a:spLocks noChangeArrowheads="1"/>
          </p:cNvSpPr>
          <p:nvPr>
            <p:custDataLst>
              <p:tags r:id="rId4"/>
            </p:custDataLst>
          </p:nvPr>
        </p:nvSpPr>
        <p:spPr>
          <a:xfrm>
            <a:off x="933994" y="1394618"/>
            <a:ext cx="8229600" cy="4525963"/>
          </a:xfrm>
          <a:prstGeom prst="rect">
            <a:avLst/>
          </a:prstGeom>
          <a:noFill/>
          <a:ln/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smtClean="0"/>
              <a:t>Average value proportional to duty cycle</a:t>
            </a:r>
          </a:p>
          <a:p>
            <a:endParaRPr lang="en-US" sz="2800" dirty="0"/>
          </a:p>
          <a:p>
            <a:endParaRPr lang="en-US" sz="2800" dirty="0" smtClean="0"/>
          </a:p>
          <a:p>
            <a:endParaRPr lang="en-US" sz="2800" dirty="0"/>
          </a:p>
          <a:p>
            <a:endParaRPr lang="en-US" sz="2800" dirty="0" smtClean="0"/>
          </a:p>
          <a:p>
            <a:r>
              <a:rPr lang="en-US" sz="2800" dirty="0" smtClean="0"/>
              <a:t>Add high-pass filter on output to deliver average value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xmlns="" val="198449964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3540" name="Rectangle 4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15668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73541" name="Rectangle 5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Other Microcontroller Peripherals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Rectangle 6"/>
          <p:cNvSpPr txBox="1">
            <a:spLocks noChangeArrowheads="1"/>
          </p:cNvSpPr>
          <p:nvPr>
            <p:custDataLst>
              <p:tags r:id="rId3"/>
            </p:custDataLst>
          </p:nvPr>
        </p:nvSpPr>
        <p:spPr>
          <a:xfrm>
            <a:off x="933994" y="1394618"/>
            <a:ext cx="8229600" cy="4525963"/>
          </a:xfrm>
          <a:prstGeom prst="rect">
            <a:avLst/>
          </a:prstGeom>
          <a:noFill/>
          <a:ln/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Examples</a:t>
            </a:r>
          </a:p>
          <a:p>
            <a:pPr lvl="1"/>
            <a:r>
              <a:rPr lang="en-US" sz="2600" dirty="0" smtClean="0"/>
              <a:t>Character LCD</a:t>
            </a:r>
          </a:p>
          <a:p>
            <a:pPr lvl="1"/>
            <a:r>
              <a:rPr lang="en-US" sz="2600" dirty="0" smtClean="0"/>
              <a:t>VGA monitor</a:t>
            </a:r>
          </a:p>
          <a:p>
            <a:pPr lvl="1"/>
            <a:r>
              <a:rPr lang="en-US" sz="2600" dirty="0" smtClean="0"/>
              <a:t>Bluetooth wireless</a:t>
            </a:r>
          </a:p>
          <a:p>
            <a:pPr lvl="1"/>
            <a:r>
              <a:rPr lang="en-US" sz="2600" dirty="0" smtClean="0"/>
              <a:t>Motors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xmlns="" val="222254038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3540" name="Rectangle 4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15668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73541" name="Rectangle 5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100" dirty="0" smtClean="0">
                <a:solidFill>
                  <a:schemeClr val="bg1"/>
                </a:solidFill>
                <a:latin typeface="+mj-lt"/>
              </a:rPr>
              <a:t>Personal Computer (PC) I/O Systems</a:t>
            </a:r>
            <a:endParaRPr lang="en-US" sz="41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Rectangle 6"/>
          <p:cNvSpPr txBox="1">
            <a:spLocks noChangeArrowheads="1"/>
          </p:cNvSpPr>
          <p:nvPr>
            <p:custDataLst>
              <p:tags r:id="rId3"/>
            </p:custDataLst>
          </p:nvPr>
        </p:nvSpPr>
        <p:spPr>
          <a:xfrm>
            <a:off x="933994" y="1394618"/>
            <a:ext cx="8229600" cy="5006182"/>
          </a:xfrm>
          <a:prstGeom prst="rect">
            <a:avLst/>
          </a:prstGeom>
          <a:noFill/>
          <a:ln/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USB: Universal Serial Bus</a:t>
            </a:r>
          </a:p>
          <a:p>
            <a:pPr lvl="1"/>
            <a:r>
              <a:rPr lang="en-US" sz="2600" dirty="0" smtClean="0"/>
              <a:t>USB 1.0 released in 1996</a:t>
            </a:r>
          </a:p>
          <a:p>
            <a:pPr lvl="1"/>
            <a:r>
              <a:rPr lang="en-US" sz="2600" dirty="0" smtClean="0"/>
              <a:t>standardized cables/software for peripherals</a:t>
            </a:r>
          </a:p>
          <a:p>
            <a:r>
              <a:rPr lang="en-US" dirty="0" smtClean="0"/>
              <a:t>PCI/</a:t>
            </a:r>
            <a:r>
              <a:rPr lang="en-US" dirty="0" err="1" smtClean="0"/>
              <a:t>PCIe</a:t>
            </a:r>
            <a:r>
              <a:rPr lang="en-US" dirty="0" smtClean="0"/>
              <a:t>: Peripheral Component Interconnect/PCI Express</a:t>
            </a:r>
          </a:p>
          <a:p>
            <a:pPr lvl="1"/>
            <a:r>
              <a:rPr lang="en-US" sz="2600" dirty="0" smtClean="0"/>
              <a:t>developed by Intel, widespread around 1994</a:t>
            </a:r>
          </a:p>
          <a:p>
            <a:pPr lvl="1"/>
            <a:r>
              <a:rPr lang="en-US" sz="2600" dirty="0" smtClean="0"/>
              <a:t>32-bit parallel bus</a:t>
            </a:r>
          </a:p>
          <a:p>
            <a:pPr lvl="1"/>
            <a:r>
              <a:rPr lang="en-US" sz="2600" dirty="0" smtClean="0"/>
              <a:t>used for expansion cards (i.e., sound cards, video cards, etc.)</a:t>
            </a:r>
          </a:p>
          <a:p>
            <a:r>
              <a:rPr lang="en-US" dirty="0" smtClean="0"/>
              <a:t>DDR: double-data rate memory</a:t>
            </a:r>
          </a:p>
        </p:txBody>
      </p:sp>
    </p:spTree>
    <p:extLst>
      <p:ext uri="{BB962C8B-B14F-4D97-AF65-F5344CB8AC3E}">
        <p14:creationId xmlns:p14="http://schemas.microsoft.com/office/powerpoint/2010/main" xmlns="" val="257399464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3540" name="Rectangle 4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15668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73541" name="Rectangle 5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100" dirty="0" smtClean="0">
                <a:solidFill>
                  <a:schemeClr val="bg1"/>
                </a:solidFill>
                <a:latin typeface="+mj-lt"/>
              </a:rPr>
              <a:t>Personal Computer (PC) I/O Systems</a:t>
            </a:r>
            <a:endParaRPr lang="en-US" sz="41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Rectangle 6"/>
          <p:cNvSpPr txBox="1">
            <a:spLocks noChangeArrowheads="1"/>
          </p:cNvSpPr>
          <p:nvPr>
            <p:custDataLst>
              <p:tags r:id="rId3"/>
            </p:custDataLst>
          </p:nvPr>
        </p:nvSpPr>
        <p:spPr>
          <a:xfrm>
            <a:off x="933994" y="1394618"/>
            <a:ext cx="8229600" cy="5006182"/>
          </a:xfrm>
          <a:prstGeom prst="rect">
            <a:avLst/>
          </a:prstGeom>
          <a:noFill/>
          <a:ln/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TCP/IP: Transmission Control Protocol and Internet Protocol</a:t>
            </a:r>
          </a:p>
          <a:p>
            <a:pPr lvl="1"/>
            <a:r>
              <a:rPr lang="en-US" sz="2600" dirty="0" smtClean="0"/>
              <a:t>physical connection: </a:t>
            </a:r>
            <a:r>
              <a:rPr lang="en-US" sz="2600" dirty="0"/>
              <a:t>E</a:t>
            </a:r>
            <a:r>
              <a:rPr lang="en-US" sz="2600" dirty="0" smtClean="0"/>
              <a:t>thernet cable or Wi-Fi</a:t>
            </a:r>
          </a:p>
          <a:p>
            <a:r>
              <a:rPr lang="en-US" dirty="0" smtClean="0"/>
              <a:t>SATA: hard drive interface</a:t>
            </a:r>
          </a:p>
          <a:p>
            <a:r>
              <a:rPr lang="en-US" dirty="0" err="1" smtClean="0"/>
              <a:t>Input/Output</a:t>
            </a:r>
            <a:r>
              <a:rPr lang="en-US" dirty="0" smtClean="0"/>
              <a:t> (sensors, actuators, microcontrollers, etc.)</a:t>
            </a:r>
          </a:p>
          <a:p>
            <a:pPr lvl="1"/>
            <a:r>
              <a:rPr lang="en-US" sz="2600" dirty="0" smtClean="0"/>
              <a:t>Data Acquisition Systems (DAQs) </a:t>
            </a:r>
          </a:p>
          <a:p>
            <a:pPr lvl="1"/>
            <a:r>
              <a:rPr lang="en-US" sz="2600" dirty="0" smtClean="0"/>
              <a:t>USB Links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xmlns="" val="257647981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639762"/>
          </a:xfrm>
        </p:spPr>
        <p:txBody>
          <a:bodyPr>
            <a:normAutofit fontScale="90000"/>
          </a:bodyPr>
          <a:lstStyle/>
          <a:p>
            <a:r>
              <a:rPr lang="en-AU" sz="4000" dirty="0" smtClean="0"/>
              <a:t>I/O Bus Examples</a:t>
            </a:r>
          </a:p>
        </p:txBody>
      </p:sp>
      <p:graphicFrame>
        <p:nvGraphicFramePr>
          <p:cNvPr id="362610" name="Group 114"/>
          <p:cNvGraphicFramePr>
            <a:graphicFrameLocks noGrp="1"/>
          </p:cNvGraphicFramePr>
          <p:nvPr/>
        </p:nvGraphicFramePr>
        <p:xfrm>
          <a:off x="457200" y="990600"/>
          <a:ext cx="8435974" cy="5028882"/>
        </p:xfrm>
        <a:graphic>
          <a:graphicData uri="http://schemas.openxmlformats.org/drawingml/2006/table">
            <a:tbl>
              <a:tblPr/>
              <a:tblGrid>
                <a:gridCol w="1406268"/>
                <a:gridCol w="1331223"/>
                <a:gridCol w="1481312"/>
                <a:gridCol w="1478049"/>
                <a:gridCol w="1332854"/>
                <a:gridCol w="1406268"/>
              </a:tblGrid>
              <a:tr h="87429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Firewire</a:t>
                      </a:r>
                    </a:p>
                  </a:txBody>
                  <a:tcPr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USB 2.0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PCI Express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Serial ATA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Serial Attached SCSI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619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Intended use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External</a:t>
                      </a:r>
                    </a:p>
                  </a:txBody>
                  <a:tcPr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External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Internal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Internal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External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6955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Devices per channel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63</a:t>
                      </a:r>
                    </a:p>
                  </a:txBody>
                  <a:tcPr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127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619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Data width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4</a:t>
                      </a:r>
                    </a:p>
                  </a:txBody>
                  <a:tcPr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2 per lane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87429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Peak bandwidth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50MB/s or 100MB/s</a:t>
                      </a:r>
                    </a:p>
                  </a:txBody>
                  <a:tcPr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0.2MB/s, 1.5MB/s, or 60MB/s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250MB/s/lane</a:t>
                      </a:r>
                      <a:br>
                        <a:rPr kumimoji="0" lang="en-A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</a:br>
                      <a:r>
                        <a:rPr kumimoji="0" lang="en-A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×, </a:t>
                      </a:r>
                      <a:r>
                        <a:rPr kumimoji="0" lang="en-A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2</a:t>
                      </a: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×, </a:t>
                      </a:r>
                      <a:r>
                        <a:rPr kumimoji="0" lang="en-A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4</a:t>
                      </a: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×, </a:t>
                      </a:r>
                      <a:r>
                        <a:rPr kumimoji="0" lang="en-A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8</a:t>
                      </a: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×, </a:t>
                      </a:r>
                      <a:r>
                        <a:rPr kumimoji="0" lang="en-A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16</a:t>
                      </a: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×, </a:t>
                      </a:r>
                      <a:r>
                        <a:rPr kumimoji="0" lang="en-A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32</a:t>
                      </a: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×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300MB/s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300MB/s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6786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Hot pluggable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Yes</a:t>
                      </a:r>
                    </a:p>
                  </a:txBody>
                  <a:tcPr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Yes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Depends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Yes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Yes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619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Max length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4.5m</a:t>
                      </a:r>
                    </a:p>
                  </a:txBody>
                  <a:tcPr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5m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0.5m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8m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87429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Standard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IEEE 1394</a:t>
                      </a:r>
                    </a:p>
                  </a:txBody>
                  <a:tcPr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USB Implementers Forum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PCI-SIG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SATA-IO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INCITS TC T10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7" descr="f06-09-P37449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71600" y="923925"/>
            <a:ext cx="6400800" cy="5826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411162"/>
          </a:xfrm>
        </p:spPr>
        <p:txBody>
          <a:bodyPr>
            <a:normAutofit fontScale="90000"/>
          </a:bodyPr>
          <a:lstStyle/>
          <a:p>
            <a:r>
              <a:rPr lang="en-US" sz="3600" dirty="0" smtClean="0"/>
              <a:t>Typical Intel Server w/ I/O System </a:t>
            </a:r>
            <a:endParaRPr lang="en-AU" sz="3600" dirty="0" smtClean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714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395716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95717" name="Rectangle 5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95718" name="Rectangle 6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914400" y="1219200"/>
            <a:ext cx="8153400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Tx/>
              <a:buChar char="•"/>
            </a:pPr>
            <a:r>
              <a:rPr lang="en-US" sz="3000" dirty="0">
                <a:latin typeface="Times New Roman" pitchFamily="18" charset="0"/>
                <a:cs typeface="Arial" charset="0"/>
              </a:rPr>
              <a:t>A program has 2,000 </a:t>
            </a:r>
            <a:r>
              <a:rPr lang="en-US" sz="3000" dirty="0" smtClean="0">
                <a:latin typeface="Times New Roman" pitchFamily="18" charset="0"/>
                <a:cs typeface="Arial" charset="0"/>
              </a:rPr>
              <a:t>loads </a:t>
            </a:r>
            <a:r>
              <a:rPr lang="en-US" sz="3000" dirty="0">
                <a:latin typeface="Times New Roman" pitchFamily="18" charset="0"/>
                <a:cs typeface="Arial" charset="0"/>
              </a:rPr>
              <a:t>and </a:t>
            </a:r>
            <a:r>
              <a:rPr lang="en-US" sz="3000" dirty="0" smtClean="0">
                <a:latin typeface="Times New Roman" pitchFamily="18" charset="0"/>
                <a:cs typeface="Arial" charset="0"/>
              </a:rPr>
              <a:t>stores</a:t>
            </a:r>
            <a:endParaRPr lang="en-US" sz="3000" dirty="0">
              <a:latin typeface="Times New Roman" pitchFamily="18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Tx/>
              <a:buChar char="•"/>
            </a:pPr>
            <a:r>
              <a:rPr lang="en-US" sz="3000" dirty="0">
                <a:latin typeface="Times New Roman" pitchFamily="18" charset="0"/>
                <a:cs typeface="Arial" charset="0"/>
              </a:rPr>
              <a:t>1,250 of these data values </a:t>
            </a:r>
            <a:r>
              <a:rPr lang="en-US" sz="3000" dirty="0" smtClean="0">
                <a:latin typeface="Times New Roman" pitchFamily="18" charset="0"/>
                <a:cs typeface="Arial" charset="0"/>
              </a:rPr>
              <a:t>in </a:t>
            </a:r>
            <a:r>
              <a:rPr lang="en-US" sz="3000" dirty="0">
                <a:latin typeface="Times New Roman" pitchFamily="18" charset="0"/>
                <a:cs typeface="Arial" charset="0"/>
              </a:rPr>
              <a:t>cache</a:t>
            </a:r>
          </a:p>
          <a:p>
            <a:pPr marL="342900" indent="-34290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Tx/>
              <a:buChar char="•"/>
            </a:pPr>
            <a:r>
              <a:rPr lang="en-US" sz="3000" dirty="0" smtClean="0">
                <a:latin typeface="Times New Roman" pitchFamily="18" charset="0"/>
                <a:cs typeface="Arial" charset="0"/>
              </a:rPr>
              <a:t>Rest supplied </a:t>
            </a:r>
            <a:r>
              <a:rPr lang="en-US" sz="3000" dirty="0">
                <a:latin typeface="Times New Roman" pitchFamily="18" charset="0"/>
                <a:cs typeface="Arial" charset="0"/>
              </a:rPr>
              <a:t>by other levels of memory hierarchy</a:t>
            </a:r>
          </a:p>
          <a:p>
            <a:pPr marL="342900" indent="-34290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Tx/>
              <a:buChar char="•"/>
            </a:pPr>
            <a:r>
              <a:rPr lang="en-US" sz="3000" b="1" dirty="0">
                <a:latin typeface="Times New Roman" pitchFamily="18" charset="0"/>
                <a:cs typeface="Arial" charset="0"/>
              </a:rPr>
              <a:t> What are the hit and miss rates for the cache?</a:t>
            </a:r>
          </a:p>
          <a:p>
            <a:pPr marL="342900" indent="-34290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Tx/>
              <a:buChar char="•"/>
            </a:pPr>
            <a:endParaRPr lang="en-US" sz="1000" b="1" dirty="0">
              <a:solidFill>
                <a:schemeClr val="accent2"/>
              </a:solidFill>
              <a:latin typeface="Times New Roman" pitchFamily="18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3200" dirty="0">
                <a:latin typeface="Times New Roman" pitchFamily="18" charset="0"/>
                <a:cs typeface="Arial" charset="0"/>
              </a:rPr>
              <a:t>	</a:t>
            </a:r>
            <a:r>
              <a:rPr lang="en-US" sz="3200" dirty="0" smtClean="0">
                <a:latin typeface="Times New Roman" pitchFamily="18" charset="0"/>
                <a:cs typeface="Arial" charset="0"/>
              </a:rPr>
              <a:t>	</a:t>
            </a:r>
            <a:endParaRPr lang="en-US" sz="2600" dirty="0">
              <a:latin typeface="Times New Roman" pitchFamily="18" charset="0"/>
              <a:cs typeface="Arial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Memory Performance Example 1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64931769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9378</TotalTime>
  <Words>2738</Words>
  <Application>Microsoft Office PowerPoint</Application>
  <PresentationFormat>On-screen Show (4:3)</PresentationFormat>
  <Paragraphs>767</Paragraphs>
  <Slides>89</Slides>
  <Notes>88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89</vt:i4>
      </vt:variant>
    </vt:vector>
  </HeadingPairs>
  <TitlesOfParts>
    <vt:vector size="91" baseType="lpstr">
      <vt:lpstr>Office Theme</vt:lpstr>
      <vt:lpstr>VISIO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  <vt:lpstr>Slide 75</vt:lpstr>
      <vt:lpstr>Slide 76</vt:lpstr>
      <vt:lpstr>Slide 77</vt:lpstr>
      <vt:lpstr>Slide 78</vt:lpstr>
      <vt:lpstr>Slide 79</vt:lpstr>
      <vt:lpstr>Slide 80</vt:lpstr>
      <vt:lpstr>Slide 81</vt:lpstr>
      <vt:lpstr>Slide 82</vt:lpstr>
      <vt:lpstr>Slide 83</vt:lpstr>
      <vt:lpstr>Slide 84</vt:lpstr>
      <vt:lpstr>Slide 85</vt:lpstr>
      <vt:lpstr>Slide 86</vt:lpstr>
      <vt:lpstr>Slide 87</vt:lpstr>
      <vt:lpstr>I/O Bus Examples</vt:lpstr>
      <vt:lpstr>Typical Intel Server w/ I/O System </vt:lpstr>
    </vt:vector>
  </TitlesOfParts>
  <Company>Harvey Mudd College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sharris</dc:creator>
  <cp:lastModifiedBy>Will Sawyer</cp:lastModifiedBy>
  <cp:revision>125</cp:revision>
  <dcterms:created xsi:type="dcterms:W3CDTF">2012-08-07T04:56:47Z</dcterms:created>
  <dcterms:modified xsi:type="dcterms:W3CDTF">2014-05-08T10:22:31Z</dcterms:modified>
</cp:coreProperties>
</file>